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2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60" y="8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6A3F4-20F5-4CD3-9B02-1F6BA7F5B8D7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F4F5-BAC6-4A18-947C-E54799595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673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6A3F4-20F5-4CD3-9B02-1F6BA7F5B8D7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F4F5-BAC6-4A18-947C-E54799595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824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6A3F4-20F5-4CD3-9B02-1F6BA7F5B8D7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F4F5-BAC6-4A18-947C-E54799595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718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6A3F4-20F5-4CD3-9B02-1F6BA7F5B8D7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F4F5-BAC6-4A18-947C-E54799595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54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6A3F4-20F5-4CD3-9B02-1F6BA7F5B8D7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F4F5-BAC6-4A18-947C-E54799595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479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6A3F4-20F5-4CD3-9B02-1F6BA7F5B8D7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F4F5-BAC6-4A18-947C-E54799595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228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6A3F4-20F5-4CD3-9B02-1F6BA7F5B8D7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F4F5-BAC6-4A18-947C-E54799595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865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6A3F4-20F5-4CD3-9B02-1F6BA7F5B8D7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F4F5-BAC6-4A18-947C-E54799595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948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6A3F4-20F5-4CD3-9B02-1F6BA7F5B8D7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F4F5-BAC6-4A18-947C-E54799595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028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6A3F4-20F5-4CD3-9B02-1F6BA7F5B8D7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F4F5-BAC6-4A18-947C-E54799595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131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6A3F4-20F5-4CD3-9B02-1F6BA7F5B8D7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F4F5-BAC6-4A18-947C-E54799595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283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6A3F4-20F5-4CD3-9B02-1F6BA7F5B8D7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AF4F5-BAC6-4A18-947C-E54799595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28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1833146"/>
            <a:ext cx="49720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72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Lorem</a:t>
            </a:r>
            <a:endParaRPr lang="is-IS" sz="72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is-IS" sz="72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Ipsum</a:t>
            </a:r>
            <a:endParaRPr lang="is-IS" sz="72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91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897924" y="504795"/>
            <a:ext cx="67632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5400" dirty="0" err="1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LoremIpsum</a:t>
            </a:r>
            <a:endParaRPr lang="is-IS" sz="5400" dirty="0" smtClean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2183191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defTabSz="609585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The need for retail products to be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weighed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 and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labeled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accurately</a:t>
            </a:r>
            <a:endParaRPr lang="en-GB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</a:endParaRPr>
          </a:p>
          <a:p>
            <a:pPr marL="285750" indent="-285750" defTabSz="609585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</a:endParaRPr>
          </a:p>
          <a:p>
            <a:pPr marL="285750" indent="-285750" defTabSz="609585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Handling of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fixed and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catchweight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 products</a:t>
            </a:r>
            <a:endParaRPr lang="en-GB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</a:endParaRPr>
          </a:p>
          <a:p>
            <a:pPr marL="285750" indent="-285750" defTabSz="609585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</a:endParaRPr>
          </a:p>
          <a:p>
            <a:pPr marL="285750" indent="-285750" defTabSz="609585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Printing all required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 product information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 on a label</a:t>
            </a:r>
            <a:endParaRPr lang="en-US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</a:endParaRPr>
          </a:p>
          <a:p>
            <a:pPr marL="285750" indent="-285750" defTabSz="609585">
              <a:buFont typeface="Arial" panose="020B0604020202020204" pitchFamily="34" charset="0"/>
              <a:buChar char="•"/>
            </a:pPr>
            <a:endParaRPr lang="en-US" b="1" i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</a:endParaRPr>
          </a:p>
          <a:p>
            <a:pPr marL="285750" indent="-285750" defTabSz="609585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Traceability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to minimize risk and maintain control</a:t>
            </a:r>
            <a:endParaRPr lang="en-GB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</a:endParaRPr>
          </a:p>
          <a:p>
            <a:pPr marL="285750" indent="-285750" defTabSz="609585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</a:endParaRPr>
          </a:p>
          <a:p>
            <a:pPr marL="285750" indent="-285750" defTabSz="609585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To maximize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productivity</a:t>
            </a:r>
            <a:endParaRPr lang="en-GB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2239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897924" y="504795"/>
            <a:ext cx="67632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5400" dirty="0" err="1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LoremIpsum</a:t>
            </a:r>
            <a:endParaRPr lang="is-IS" sz="5400" dirty="0" smtClean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2183191"/>
            <a:ext cx="5257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609585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The need for retail products to be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weighed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 and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labeled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accurately</a:t>
            </a:r>
            <a:endParaRPr lang="en-GB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</a:endParaRPr>
          </a:p>
          <a:p>
            <a:pPr marL="285750" indent="-285750" defTabSz="609585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</a:endParaRPr>
          </a:p>
          <a:p>
            <a:pPr marL="285750" indent="-285750" defTabSz="609585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Handling of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fixed and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catchweight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 products</a:t>
            </a:r>
            <a:endParaRPr lang="en-GB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</a:endParaRPr>
          </a:p>
          <a:p>
            <a:pPr marL="285750" indent="-285750" defTabSz="609585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</a:endParaRPr>
          </a:p>
          <a:p>
            <a:pPr marL="285750" indent="-285750" defTabSz="609585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Printing all required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 product information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 on a label</a:t>
            </a:r>
            <a:endParaRPr lang="en-US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</a:endParaRPr>
          </a:p>
          <a:p>
            <a:pPr marL="285750" indent="-285750" defTabSz="609585">
              <a:buFont typeface="Arial" panose="020B0604020202020204" pitchFamily="34" charset="0"/>
              <a:buChar char="•"/>
            </a:pPr>
            <a:endParaRPr lang="en-US" b="1" i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027906"/>
            <a:ext cx="4123181" cy="20597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200" y="3197764"/>
            <a:ext cx="4121253" cy="206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77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-4551" t="5875" r="9102" b="-97"/>
          <a:stretch/>
        </p:blipFill>
        <p:spPr>
          <a:xfrm>
            <a:off x="-611655" y="-1"/>
            <a:ext cx="12828370" cy="60434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27670" y="2376844"/>
            <a:ext cx="49720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72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Lorem</a:t>
            </a:r>
            <a:endParaRPr lang="is-IS" sz="72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is-IS" sz="72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Ipsum</a:t>
            </a:r>
            <a:endParaRPr lang="is-IS" sz="72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94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771395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140382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7241</TotalTime>
  <Words>66</Words>
  <Application>Microsoft Office PowerPoint</Application>
  <PresentationFormat>Widescreen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Rakel Guðnadóttir</dc:creator>
  <cp:lastModifiedBy>Rakel Guðnadóttir</cp:lastModifiedBy>
  <cp:revision>5</cp:revision>
  <dcterms:created xsi:type="dcterms:W3CDTF">2020-11-10T14:09:15Z</dcterms:created>
  <dcterms:modified xsi:type="dcterms:W3CDTF">2021-04-06T10:39:47Z</dcterms:modified>
</cp:coreProperties>
</file>