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6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A3F4-20F5-4CD3-9B02-1F6BA7F5B8D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F4F5-BAC6-4A18-947C-E5479959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833146"/>
            <a:ext cx="497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7200" dirty="0" err="1">
                <a:solidFill>
                  <a:schemeClr val="bg1"/>
                </a:solidFill>
                <a:latin typeface="Arial Black" panose="020B0A04020102020204" pitchFamily="34" charset="0"/>
              </a:rPr>
              <a:t>Lorem</a:t>
            </a:r>
            <a:endParaRPr lang="is-I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is-IS" sz="7200" dirty="0" err="1">
                <a:solidFill>
                  <a:schemeClr val="bg1"/>
                </a:solidFill>
                <a:latin typeface="Arial Black" panose="020B0A04020102020204" pitchFamily="34" charset="0"/>
              </a:rPr>
              <a:t>Ipsum</a:t>
            </a:r>
            <a:endParaRPr lang="is-I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1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897924" y="504795"/>
            <a:ext cx="676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54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LoremIpsum</a:t>
            </a:r>
            <a:endParaRPr lang="is-IS" sz="5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831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need for retail products to be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weighed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and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labeled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accurately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Handling of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fixed and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catchweight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Printing all required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 information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on a label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Traceability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 minimize risk and maintain control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To maximize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productivity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2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97924" y="504795"/>
            <a:ext cx="676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54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LoremIpsum</a:t>
            </a:r>
            <a:endParaRPr lang="is-IS" sz="5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183191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The need for retail products to be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weighed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and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labeled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accurately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Handling of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fixed and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catchweight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Printing all required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product information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on a label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  <a:p>
            <a:pPr marL="285750" indent="-285750" defTabSz="609585"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27906"/>
            <a:ext cx="4123181" cy="2059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197764"/>
            <a:ext cx="412125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4551" t="5875" r="9102" b="-97"/>
          <a:stretch/>
        </p:blipFill>
        <p:spPr>
          <a:xfrm>
            <a:off x="-611655" y="-1"/>
            <a:ext cx="12828370" cy="6043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7670" y="2376844"/>
            <a:ext cx="497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7200" dirty="0" err="1">
                <a:solidFill>
                  <a:schemeClr val="bg1"/>
                </a:solidFill>
                <a:latin typeface="Arial Black" panose="020B0A04020102020204" pitchFamily="34" charset="0"/>
              </a:rPr>
              <a:t>Lorem</a:t>
            </a:r>
            <a:endParaRPr lang="is-I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is-IS" sz="7200" dirty="0" err="1">
                <a:solidFill>
                  <a:schemeClr val="bg1"/>
                </a:solidFill>
                <a:latin typeface="Arial Black" panose="020B0A04020102020204" pitchFamily="34" charset="0"/>
              </a:rPr>
              <a:t>Ipsum</a:t>
            </a:r>
            <a:endParaRPr lang="is-I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139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038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7242</TotalTime>
  <Words>66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Rakel Guðnadóttir</dc:creator>
  <cp:lastModifiedBy>Gunnhildur Arnardóttir</cp:lastModifiedBy>
  <cp:revision>4</cp:revision>
  <dcterms:created xsi:type="dcterms:W3CDTF">2020-11-10T14:09:15Z</dcterms:created>
  <dcterms:modified xsi:type="dcterms:W3CDTF">2020-12-11T16:43:22Z</dcterms:modified>
</cp:coreProperties>
</file>