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74" r:id="rId4"/>
    <p:sldId id="257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DC576-1319-4223-9467-6A8616637C09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4D0A4-A03D-4256-BC47-A9377DB76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3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0050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>
                <a:solidFill>
                  <a:srgbClr val="005078"/>
                </a:solidFill>
                <a:latin typeface="Gill Sans Light"/>
              </a:defRPr>
            </a:lvl1pPr>
            <a:lvl2pPr>
              <a:defRPr sz="1600">
                <a:solidFill>
                  <a:srgbClr val="005078"/>
                </a:solidFill>
                <a:latin typeface="Gill Sans Light"/>
              </a:defRPr>
            </a:lvl2pPr>
            <a:lvl3pPr>
              <a:defRPr sz="1400">
                <a:solidFill>
                  <a:srgbClr val="005078"/>
                </a:solidFill>
                <a:latin typeface="Gill Sans Light"/>
              </a:defRPr>
            </a:lvl3pPr>
            <a:lvl4pPr>
              <a:defRPr sz="1200">
                <a:solidFill>
                  <a:srgbClr val="005078"/>
                </a:solidFill>
                <a:latin typeface="Gill Sans Light"/>
              </a:defRPr>
            </a:lvl4pPr>
            <a:lvl5pPr>
              <a:defRPr sz="1200">
                <a:solidFill>
                  <a:srgbClr val="005078"/>
                </a:solidFill>
                <a:latin typeface="Gill Sans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5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0050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600">
                <a:solidFill>
                  <a:srgbClr val="005078"/>
                </a:solidFill>
              </a:defRPr>
            </a:lvl1pPr>
            <a:lvl2pPr>
              <a:defRPr sz="1400">
                <a:solidFill>
                  <a:srgbClr val="005078"/>
                </a:solidFill>
              </a:defRPr>
            </a:lvl2pPr>
            <a:lvl3pPr>
              <a:defRPr sz="1200">
                <a:solidFill>
                  <a:srgbClr val="005078"/>
                </a:solidFill>
              </a:defRPr>
            </a:lvl3pPr>
            <a:lvl4pPr>
              <a:defRPr sz="1100">
                <a:solidFill>
                  <a:srgbClr val="005078"/>
                </a:solidFill>
              </a:defRPr>
            </a:lvl4pPr>
            <a:lvl5pPr>
              <a:defRPr sz="1100">
                <a:solidFill>
                  <a:srgbClr val="00507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600">
                <a:solidFill>
                  <a:srgbClr val="005078"/>
                </a:solidFill>
              </a:defRPr>
            </a:lvl1pPr>
            <a:lvl2pPr>
              <a:defRPr sz="1400">
                <a:solidFill>
                  <a:srgbClr val="005078"/>
                </a:solidFill>
              </a:defRPr>
            </a:lvl2pPr>
            <a:lvl3pPr>
              <a:defRPr sz="1200">
                <a:solidFill>
                  <a:srgbClr val="005078"/>
                </a:solidFill>
              </a:defRPr>
            </a:lvl3pPr>
            <a:lvl4pPr>
              <a:defRPr sz="1100">
                <a:solidFill>
                  <a:srgbClr val="005078"/>
                </a:solidFill>
              </a:defRPr>
            </a:lvl4pPr>
            <a:lvl5pPr>
              <a:defRPr sz="1100">
                <a:solidFill>
                  <a:srgbClr val="00507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4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50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rgbClr val="0050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>
                <a:solidFill>
                  <a:srgbClr val="005078"/>
                </a:solidFill>
              </a:defRPr>
            </a:lvl1pPr>
            <a:lvl2pPr>
              <a:defRPr sz="1400">
                <a:solidFill>
                  <a:srgbClr val="005078"/>
                </a:solidFill>
              </a:defRPr>
            </a:lvl2pPr>
            <a:lvl3pPr>
              <a:defRPr sz="1200">
                <a:solidFill>
                  <a:srgbClr val="005078"/>
                </a:solidFill>
              </a:defRPr>
            </a:lvl3pPr>
            <a:lvl4pPr>
              <a:defRPr sz="1100">
                <a:solidFill>
                  <a:srgbClr val="005078"/>
                </a:solidFill>
              </a:defRPr>
            </a:lvl4pPr>
            <a:lvl5pPr>
              <a:defRPr sz="1100">
                <a:solidFill>
                  <a:srgbClr val="00507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rgbClr val="0050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>
                <a:solidFill>
                  <a:srgbClr val="005078"/>
                </a:solidFill>
              </a:defRPr>
            </a:lvl1pPr>
            <a:lvl2pPr>
              <a:defRPr sz="1400">
                <a:solidFill>
                  <a:srgbClr val="005078"/>
                </a:solidFill>
              </a:defRPr>
            </a:lvl2pPr>
            <a:lvl3pPr>
              <a:defRPr sz="1200">
                <a:solidFill>
                  <a:srgbClr val="005078"/>
                </a:solidFill>
              </a:defRPr>
            </a:lvl3pPr>
            <a:lvl4pPr>
              <a:defRPr sz="1100">
                <a:solidFill>
                  <a:srgbClr val="005078"/>
                </a:solidFill>
              </a:defRPr>
            </a:lvl4pPr>
            <a:lvl5pPr>
              <a:defRPr sz="1100">
                <a:solidFill>
                  <a:srgbClr val="00507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475656" y="2636912"/>
            <a:ext cx="34563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5078"/>
                </a:solidFill>
                <a:latin typeface="Gill Sans Ligh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53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0050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1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608" y="4800600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rgbClr val="0050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43608" y="612775"/>
            <a:ext cx="5486400" cy="4114800"/>
          </a:xfrm>
        </p:spPr>
        <p:txBody>
          <a:bodyPr/>
          <a:lstStyle>
            <a:lvl1pPr marL="0" indent="0">
              <a:buNone/>
              <a:defRPr sz="3200" b="0">
                <a:solidFill>
                  <a:srgbClr val="0050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360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507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09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75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O:\2015\Competence Center\Marketing\Garðabær\Nótt\nott\Powerpoint\powerpoint-look Folder\powerpoint-look4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89"/>
            <a:ext cx="9144000" cy="685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O:\2015\Competence Center\Marketing\Garðabær\Nótt\nott\Powerpoint\powerpoint-look Folder\powerpoint-look4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475656" y="2636912"/>
            <a:ext cx="3456384" cy="648072"/>
          </a:xfrm>
        </p:spPr>
        <p:txBody>
          <a:bodyPr/>
          <a:lstStyle>
            <a:lvl1pPr algn="l">
              <a:defRPr b="1">
                <a:solidFill>
                  <a:srgbClr val="0050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656" y="3284984"/>
            <a:ext cx="3456384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507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267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O:\2015\Competence Center\Marketing\Garðabær\Nótt\nott\Powerpoint\powerpoint-look Folder\powerpoint-look5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89"/>
            <a:ext cx="9144000" cy="685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O:\2015\Competence Center\Marketing\Garðabær\Nótt\nott\Powerpoint\powerpoint-look Folder\powerpoint-look5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656" y="3284984"/>
            <a:ext cx="3456384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507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475656" y="2636912"/>
            <a:ext cx="3456384" cy="648072"/>
          </a:xfrm>
        </p:spPr>
        <p:txBody>
          <a:bodyPr/>
          <a:lstStyle>
            <a:lvl1pPr algn="l">
              <a:defRPr b="1">
                <a:solidFill>
                  <a:srgbClr val="0050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8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24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O:\2015\Competence Center\Marketing\Garðabær\Nótt\nott\Powerpoint\powerpoint-look Folder\powerpoint-look2.jp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89"/>
            <a:ext cx="9144000" cy="685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6" name="Picture 2" descr="O:\2015\Competence Center\Marketing\Garðabær\Nótt\nott\Powerpoint\powerpoint-look Folder\powerpoint-look2.jp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16" y="692696"/>
            <a:ext cx="1458000" cy="84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75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7" r:id="rId5"/>
    <p:sldLayoutId id="2147483658" r:id="rId6"/>
    <p:sldLayoutId id="2147483655" r:id="rId7"/>
    <p:sldLayoutId id="2147483659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2000" b="0" kern="1200">
          <a:solidFill>
            <a:schemeClr val="tx1"/>
          </a:solidFill>
          <a:latin typeface="Gill Sans Ligh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Ligh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Gill Sans Ligh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ill Sans Ligh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Gill Sans Ligh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Gill Sans Ligh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443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:\2015\Competence Center\Marketing\Garðabær\Nótt\nott\Powerpoint\powerpoint-look Folder\powerpoint-lo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2"/>
            <a:ext cx="9144000" cy="685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48064" y="5301208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2000" dirty="0" smtClean="0">
                <a:solidFill>
                  <a:schemeClr val="bg1"/>
                </a:solidFill>
                <a:latin typeface="Gill Sans Light"/>
                <a:cs typeface="Arial" panose="020B0604020202020204" pitchFamily="34" charset="0"/>
              </a:rPr>
              <a:t>Hér er hægt að setja hvaða texta sem er !</a:t>
            </a:r>
            <a:endParaRPr lang="is-IS" sz="2000" dirty="0">
              <a:solidFill>
                <a:schemeClr val="bg1"/>
              </a:solidFill>
              <a:latin typeface="Gill Sans Ligh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7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636912"/>
            <a:ext cx="3456384" cy="648072"/>
          </a:xfrm>
        </p:spPr>
        <p:txBody>
          <a:bodyPr/>
          <a:lstStyle/>
          <a:p>
            <a:r>
              <a:rPr lang="is-IS" b="1" dirty="0" smtClean="0">
                <a:latin typeface="+mj-lt"/>
              </a:rPr>
              <a:t>DAGSKRÁ                        </a:t>
            </a:r>
            <a:r>
              <a:rPr lang="is-IS" b="1" dirty="0" smtClean="0">
                <a:latin typeface="+mj-lt"/>
              </a:rPr>
              <a:t> </a:t>
            </a:r>
            <a:endParaRPr lang="en-US" b="1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1640" y="3284984"/>
            <a:ext cx="3456384" cy="804862"/>
          </a:xfrm>
        </p:spPr>
        <p:txBody>
          <a:bodyPr>
            <a:normAutofit/>
          </a:bodyPr>
          <a:lstStyle/>
          <a:p>
            <a:r>
              <a:rPr lang="is-IS" sz="1600" dirty="0" smtClean="0">
                <a:latin typeface="+mj-lt"/>
              </a:rPr>
              <a:t> </a:t>
            </a:r>
            <a:endParaRPr lang="is-IS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66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87624" y="1247268"/>
            <a:ext cx="16257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5078"/>
                </a:solidFill>
                <a:latin typeface="+mj-lt"/>
                <a:cs typeface="Arial" panose="020B0604020202020204" pitchFamily="34" charset="0"/>
              </a:rPr>
              <a:t>DAGSKRÁ </a:t>
            </a:r>
            <a:r>
              <a:rPr lang="en-US" sz="2000" b="1" dirty="0" smtClean="0">
                <a:solidFill>
                  <a:srgbClr val="005078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2000" b="1" dirty="0">
              <a:solidFill>
                <a:srgbClr val="005078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O:\2015\Competence Center\Marketing\Garðabær\Nótt\nott\Powerpoint\powerpoint-look Folder\powerpoint-look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3802"/>
            <a:ext cx="9144000" cy="685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3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Light</vt:lpstr>
      <vt:lpstr>Office Theme</vt:lpstr>
      <vt:lpstr>Custom Design</vt:lpstr>
      <vt:lpstr>PowerPoint Presentation</vt:lpstr>
      <vt:lpstr>DAGSKRÁ                         </vt:lpstr>
      <vt:lpstr>PowerPoint Presentation</vt:lpstr>
      <vt:lpstr>PowerPoint Presentation</vt:lpstr>
    </vt:vector>
  </TitlesOfParts>
  <Company>Marel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Nótt Thorberg</dc:creator>
  <cp:lastModifiedBy>Gunnhildur Arnardóttir</cp:lastModifiedBy>
  <cp:revision>24</cp:revision>
  <dcterms:created xsi:type="dcterms:W3CDTF">2015-05-04T21:01:11Z</dcterms:created>
  <dcterms:modified xsi:type="dcterms:W3CDTF">2015-08-11T12:35:27Z</dcterms:modified>
</cp:coreProperties>
</file>