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96" r:id="rId5"/>
    <p:sldId id="257" r:id="rId6"/>
    <p:sldId id="269" r:id="rId7"/>
    <p:sldId id="268" r:id="rId8"/>
    <p:sldId id="259" r:id="rId9"/>
    <p:sldId id="299" r:id="rId10"/>
    <p:sldId id="263" r:id="rId11"/>
    <p:sldId id="300" r:id="rId12"/>
    <p:sldId id="267" r:id="rId13"/>
    <p:sldId id="301" r:id="rId14"/>
    <p:sldId id="260" r:id="rId15"/>
    <p:sldId id="271" r:id="rId16"/>
    <p:sldId id="258" r:id="rId17"/>
    <p:sldId id="285" r:id="rId18"/>
    <p:sldId id="286" r:id="rId19"/>
    <p:sldId id="270" r:id="rId20"/>
    <p:sldId id="288" r:id="rId21"/>
    <p:sldId id="302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23C17D-F19B-498F-89D2-3A4F9066AA26}" v="519" dt="2024-04-13T17:28:25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77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ibjörg Loftsdóttir" userId="120038cd119c9a0e" providerId="LiveId" clId="{AC23C17D-F19B-498F-89D2-3A4F9066AA26}"/>
    <pc:docChg chg="undo custSel addSld delSld modSld sldOrd">
      <pc:chgData name="Ingibjörg Loftsdóttir" userId="120038cd119c9a0e" providerId="LiveId" clId="{AC23C17D-F19B-498F-89D2-3A4F9066AA26}" dt="2024-04-17T18:27:02.162" v="4211" actId="20577"/>
      <pc:docMkLst>
        <pc:docMk/>
      </pc:docMkLst>
      <pc:sldChg chg="del">
        <pc:chgData name="Ingibjörg Loftsdóttir" userId="120038cd119c9a0e" providerId="LiveId" clId="{AC23C17D-F19B-498F-89D2-3A4F9066AA26}" dt="2024-04-13T15:54:49.770" v="142" actId="47"/>
        <pc:sldMkLst>
          <pc:docMk/>
          <pc:sldMk cId="1627917716" sldId="256"/>
        </pc:sldMkLst>
      </pc:sldChg>
      <pc:sldChg chg="modSp mod">
        <pc:chgData name="Ingibjörg Loftsdóttir" userId="120038cd119c9a0e" providerId="LiveId" clId="{AC23C17D-F19B-498F-89D2-3A4F9066AA26}" dt="2024-04-13T17:29:54.660" v="2892" actId="6549"/>
        <pc:sldMkLst>
          <pc:docMk/>
          <pc:sldMk cId="2932239933" sldId="257"/>
        </pc:sldMkLst>
        <pc:spChg chg="mod">
          <ac:chgData name="Ingibjörg Loftsdóttir" userId="120038cd119c9a0e" providerId="LiveId" clId="{AC23C17D-F19B-498F-89D2-3A4F9066AA26}" dt="2024-04-13T16:18:09.314" v="1375" actId="255"/>
          <ac:spMkLst>
            <pc:docMk/>
            <pc:sldMk cId="2932239933" sldId="257"/>
            <ac:spMk id="5" creationId="{00000000-0000-0000-0000-000000000000}"/>
          </ac:spMkLst>
        </pc:spChg>
        <pc:spChg chg="mod">
          <ac:chgData name="Ingibjörg Loftsdóttir" userId="120038cd119c9a0e" providerId="LiveId" clId="{AC23C17D-F19B-498F-89D2-3A4F9066AA26}" dt="2024-04-13T17:29:54.660" v="2892" actId="6549"/>
          <ac:spMkLst>
            <pc:docMk/>
            <pc:sldMk cId="2932239933" sldId="257"/>
            <ac:spMk id="6" creationId="{00000000-0000-0000-0000-000000000000}"/>
          </ac:spMkLst>
        </pc:spChg>
      </pc:sldChg>
      <pc:sldChg chg="addSp delSp modSp mod setBg delDesignElem chgLayout">
        <pc:chgData name="Ingibjörg Loftsdóttir" userId="120038cd119c9a0e" providerId="LiveId" clId="{AC23C17D-F19B-498F-89D2-3A4F9066AA26}" dt="2024-04-13T17:11:14.713" v="2242" actId="2711"/>
        <pc:sldMkLst>
          <pc:docMk/>
          <pc:sldMk cId="2741778624" sldId="258"/>
        </pc:sldMkLst>
        <pc:spChg chg="del">
          <ac:chgData name="Ingibjörg Loftsdóttir" userId="120038cd119c9a0e" providerId="LiveId" clId="{AC23C17D-F19B-498F-89D2-3A4F9066AA26}" dt="2024-04-13T17:04:05.692" v="2178" actId="700"/>
          <ac:spMkLst>
            <pc:docMk/>
            <pc:sldMk cId="2741778624" sldId="258"/>
            <ac:spMk id="2" creationId="{00000000-0000-0000-0000-000000000000}"/>
          </ac:spMkLst>
        </pc:spChg>
        <pc:spChg chg="add del mod ord">
          <ac:chgData name="Ingibjörg Loftsdóttir" userId="120038cd119c9a0e" providerId="LiveId" clId="{AC23C17D-F19B-498F-89D2-3A4F9066AA26}" dt="2024-04-13T17:04:26.148" v="2179" actId="700"/>
          <ac:spMkLst>
            <pc:docMk/>
            <pc:sldMk cId="2741778624" sldId="258"/>
            <ac:spMk id="3" creationId="{A407CEF8-6501-586D-E78A-4DADD897415B}"/>
          </ac:spMkLst>
        </pc:spChg>
        <pc:spChg chg="add del mod ord">
          <ac:chgData name="Ingibjörg Loftsdóttir" userId="120038cd119c9a0e" providerId="LiveId" clId="{AC23C17D-F19B-498F-89D2-3A4F9066AA26}" dt="2024-04-13T17:04:30.728" v="2180" actId="26606"/>
          <ac:spMkLst>
            <pc:docMk/>
            <pc:sldMk cId="2741778624" sldId="258"/>
            <ac:spMk id="5" creationId="{D281473A-B65C-51E2-7036-99BCBFD0F545}"/>
          </ac:spMkLst>
        </pc:spChg>
        <pc:spChg chg="del mod">
          <ac:chgData name="Ingibjörg Loftsdóttir" userId="120038cd119c9a0e" providerId="LiveId" clId="{AC23C17D-F19B-498F-89D2-3A4F9066AA26}" dt="2024-04-13T17:07:40.431" v="2192" actId="21"/>
          <ac:spMkLst>
            <pc:docMk/>
            <pc:sldMk cId="2741778624" sldId="258"/>
            <ac:spMk id="6" creationId="{00000000-0000-0000-0000-000000000000}"/>
          </ac:spMkLst>
        </pc:spChg>
        <pc:spChg chg="add mod ord">
          <ac:chgData name="Ingibjörg Loftsdóttir" userId="120038cd119c9a0e" providerId="LiveId" clId="{AC23C17D-F19B-498F-89D2-3A4F9066AA26}" dt="2024-04-13T17:11:14.713" v="2242" actId="2711"/>
          <ac:spMkLst>
            <pc:docMk/>
            <pc:sldMk cId="2741778624" sldId="258"/>
            <ac:spMk id="7" creationId="{A12EE676-735A-0626-B405-9D4CA53C980C}"/>
          </ac:spMkLst>
        </pc:spChg>
        <pc:spChg chg="add del">
          <ac:chgData name="Ingibjörg Loftsdóttir" userId="120038cd119c9a0e" providerId="LiveId" clId="{AC23C17D-F19B-498F-89D2-3A4F9066AA26}" dt="2024-04-13T17:04:37.775" v="2183" actId="700"/>
          <ac:spMkLst>
            <pc:docMk/>
            <pc:sldMk cId="2741778624" sldId="258"/>
            <ac:spMk id="11" creationId="{42A4FC2C-047E-45A5-965D-8E1E3BF09BC6}"/>
          </ac:spMkLst>
        </pc:spChg>
        <pc:spChg chg="add del">
          <ac:chgData name="Ingibjörg Loftsdóttir" userId="120038cd119c9a0e" providerId="LiveId" clId="{AC23C17D-F19B-498F-89D2-3A4F9066AA26}" dt="2024-04-13T17:10:11.134" v="2231" actId="26606"/>
          <ac:spMkLst>
            <pc:docMk/>
            <pc:sldMk cId="2741778624" sldId="258"/>
            <ac:spMk id="23" creationId="{0855A890-B60B-4670-9DC2-69DC05015AB3}"/>
          </ac:spMkLst>
        </pc:spChg>
        <pc:spChg chg="add del">
          <ac:chgData name="Ingibjörg Loftsdóttir" userId="120038cd119c9a0e" providerId="LiveId" clId="{AC23C17D-F19B-498F-89D2-3A4F9066AA26}" dt="2024-04-13T17:10:11.134" v="2231" actId="26606"/>
          <ac:spMkLst>
            <pc:docMk/>
            <pc:sldMk cId="2741778624" sldId="258"/>
            <ac:spMk id="25" creationId="{90F533E9-6690-41A8-A372-4C6C622D028D}"/>
          </ac:spMkLst>
        </pc:spChg>
        <pc:spChg chg="add del">
          <ac:chgData name="Ingibjörg Loftsdóttir" userId="120038cd119c9a0e" providerId="LiveId" clId="{AC23C17D-F19B-498F-89D2-3A4F9066AA26}" dt="2024-04-13T17:10:11.134" v="2231" actId="26606"/>
          <ac:spMkLst>
            <pc:docMk/>
            <pc:sldMk cId="2741778624" sldId="258"/>
            <ac:spMk id="27" creationId="{99413ED5-9ED4-4772-BCE4-2BCAE6B12E35}"/>
          </ac:spMkLst>
        </pc:spChg>
        <pc:spChg chg="add del">
          <ac:chgData name="Ingibjörg Loftsdóttir" userId="120038cd119c9a0e" providerId="LiveId" clId="{AC23C17D-F19B-498F-89D2-3A4F9066AA26}" dt="2024-04-13T17:10:11.134" v="2231" actId="26606"/>
          <ac:spMkLst>
            <pc:docMk/>
            <pc:sldMk cId="2741778624" sldId="258"/>
            <ac:spMk id="29" creationId="{04357C93-F0CB-4A1C-8F77-4E9063789819}"/>
          </ac:spMkLst>
        </pc:spChg>
        <pc:picChg chg="mod ord">
          <ac:chgData name="Ingibjörg Loftsdóttir" userId="120038cd119c9a0e" providerId="LiveId" clId="{AC23C17D-F19B-498F-89D2-3A4F9066AA26}" dt="2024-04-13T17:10:11.134" v="2231" actId="26606"/>
          <ac:picMkLst>
            <pc:docMk/>
            <pc:sldMk cId="2741778624" sldId="258"/>
            <ac:picMk id="4" creationId="{00000000-0000-0000-0000-000000000000}"/>
          </ac:picMkLst>
        </pc:picChg>
        <pc:picChg chg="add del mod">
          <ac:chgData name="Ingibjörg Loftsdóttir" userId="120038cd119c9a0e" providerId="LiveId" clId="{AC23C17D-F19B-498F-89D2-3A4F9066AA26}" dt="2024-04-13T17:08:09.986" v="2213" actId="478"/>
          <ac:picMkLst>
            <pc:docMk/>
            <pc:sldMk cId="2741778624" sldId="258"/>
            <ac:picMk id="9" creationId="{DF1AD348-0DEC-1B60-B8F8-6597087DA617}"/>
          </ac:picMkLst>
        </pc:picChg>
        <pc:picChg chg="add del mod">
          <ac:chgData name="Ingibjörg Loftsdóttir" userId="120038cd119c9a0e" providerId="LiveId" clId="{AC23C17D-F19B-498F-89D2-3A4F9066AA26}" dt="2024-04-13T17:08:55.834" v="2216" actId="478"/>
          <ac:picMkLst>
            <pc:docMk/>
            <pc:sldMk cId="2741778624" sldId="258"/>
            <ac:picMk id="12" creationId="{EEABB3EB-6E63-BC82-874B-462796298044}"/>
          </ac:picMkLst>
        </pc:picChg>
        <pc:picChg chg="add mod ord">
          <ac:chgData name="Ingibjörg Loftsdóttir" userId="120038cd119c9a0e" providerId="LiveId" clId="{AC23C17D-F19B-498F-89D2-3A4F9066AA26}" dt="2024-04-13T17:10:11.134" v="2231" actId="26606"/>
          <ac:picMkLst>
            <pc:docMk/>
            <pc:sldMk cId="2741778624" sldId="258"/>
            <ac:picMk id="14" creationId="{6F8753E1-4F39-CD35-F6E9-5501984EC061}"/>
          </ac:picMkLst>
        </pc:picChg>
        <pc:picChg chg="add mod">
          <ac:chgData name="Ingibjörg Loftsdóttir" userId="120038cd119c9a0e" providerId="LiveId" clId="{AC23C17D-F19B-498F-89D2-3A4F9066AA26}" dt="2024-04-13T17:10:11.134" v="2231" actId="26606"/>
          <ac:picMkLst>
            <pc:docMk/>
            <pc:sldMk cId="2741778624" sldId="258"/>
            <ac:picMk id="16" creationId="{3E2DDD24-3C37-FAAF-6271-379EF5D49FB2}"/>
          </ac:picMkLst>
        </pc:picChg>
        <pc:picChg chg="add mod ord">
          <ac:chgData name="Ingibjörg Loftsdóttir" userId="120038cd119c9a0e" providerId="LiveId" clId="{AC23C17D-F19B-498F-89D2-3A4F9066AA26}" dt="2024-04-13T17:10:11.134" v="2231" actId="26606"/>
          <ac:picMkLst>
            <pc:docMk/>
            <pc:sldMk cId="2741778624" sldId="258"/>
            <ac:picMk id="18" creationId="{122AA51A-7D09-4C28-B4DB-9E4CD567C4BC}"/>
          </ac:picMkLst>
        </pc:picChg>
        <pc:picChg chg="del">
          <ac:chgData name="Ingibjörg Loftsdóttir" userId="120038cd119c9a0e" providerId="LiveId" clId="{AC23C17D-F19B-498F-89D2-3A4F9066AA26}" dt="2024-04-13T17:03:48.730" v="2172" actId="478"/>
          <ac:picMkLst>
            <pc:docMk/>
            <pc:sldMk cId="2741778624" sldId="258"/>
            <ac:picMk id="1026" creationId="{3C6467CB-9FD8-4E75-846C-5B969449D93E}"/>
          </ac:picMkLst>
        </pc:picChg>
      </pc:sldChg>
      <pc:sldChg chg="modSp mod">
        <pc:chgData name="Ingibjörg Loftsdóttir" userId="120038cd119c9a0e" providerId="LiveId" clId="{AC23C17D-F19B-498F-89D2-3A4F9066AA26}" dt="2024-04-13T17:22:24.186" v="2700" actId="20577"/>
        <pc:sldMkLst>
          <pc:docMk/>
          <pc:sldMk cId="2038412962" sldId="259"/>
        </pc:sldMkLst>
        <pc:spChg chg="mod">
          <ac:chgData name="Ingibjörg Loftsdóttir" userId="120038cd119c9a0e" providerId="LiveId" clId="{AC23C17D-F19B-498F-89D2-3A4F9066AA26}" dt="2024-04-13T17:22:24.186" v="2700" actId="20577"/>
          <ac:spMkLst>
            <pc:docMk/>
            <pc:sldMk cId="2038412962" sldId="259"/>
            <ac:spMk id="5" creationId="{00000000-0000-0000-0000-000000000000}"/>
          </ac:spMkLst>
        </pc:spChg>
        <pc:spChg chg="mod">
          <ac:chgData name="Ingibjörg Loftsdóttir" userId="120038cd119c9a0e" providerId="LiveId" clId="{AC23C17D-F19B-498F-89D2-3A4F9066AA26}" dt="2024-04-13T16:38:47.594" v="1480" actId="20577"/>
          <ac:spMkLst>
            <pc:docMk/>
            <pc:sldMk cId="2038412962" sldId="259"/>
            <ac:spMk id="6" creationId="{00000000-0000-0000-0000-000000000000}"/>
          </ac:spMkLst>
        </pc:spChg>
      </pc:sldChg>
      <pc:sldChg chg="modSp mod modAnim">
        <pc:chgData name="Ingibjörg Loftsdóttir" userId="120038cd119c9a0e" providerId="LiveId" clId="{AC23C17D-F19B-498F-89D2-3A4F9066AA26}" dt="2024-04-13T17:02:54.504" v="2170" actId="20577"/>
        <pc:sldMkLst>
          <pc:docMk/>
          <pc:sldMk cId="3992634307" sldId="260"/>
        </pc:sldMkLst>
        <pc:spChg chg="mod">
          <ac:chgData name="Ingibjörg Loftsdóttir" userId="120038cd119c9a0e" providerId="LiveId" clId="{AC23C17D-F19B-498F-89D2-3A4F9066AA26}" dt="2024-04-13T17:01:09.366" v="2074" actId="2711"/>
          <ac:spMkLst>
            <pc:docMk/>
            <pc:sldMk cId="3992634307" sldId="260"/>
            <ac:spMk id="5" creationId="{00000000-0000-0000-0000-000000000000}"/>
          </ac:spMkLst>
        </pc:spChg>
        <pc:spChg chg="mod">
          <ac:chgData name="Ingibjörg Loftsdóttir" userId="120038cd119c9a0e" providerId="LiveId" clId="{AC23C17D-F19B-498F-89D2-3A4F9066AA26}" dt="2024-04-13T17:02:54.504" v="2170" actId="20577"/>
          <ac:spMkLst>
            <pc:docMk/>
            <pc:sldMk cId="3992634307" sldId="260"/>
            <ac:spMk id="6" creationId="{00000000-0000-0000-0000-000000000000}"/>
          </ac:spMkLst>
        </pc:spChg>
      </pc:sldChg>
      <pc:sldChg chg="modSp mod ord">
        <pc:chgData name="Ingibjörg Loftsdóttir" userId="120038cd119c9a0e" providerId="LiveId" clId="{AC23C17D-F19B-498F-89D2-3A4F9066AA26}" dt="2024-04-13T17:26:02.571" v="2814" actId="20577"/>
        <pc:sldMkLst>
          <pc:docMk/>
          <pc:sldMk cId="1164227906" sldId="263"/>
        </pc:sldMkLst>
        <pc:spChg chg="mod">
          <ac:chgData name="Ingibjörg Loftsdóttir" userId="120038cd119c9a0e" providerId="LiveId" clId="{AC23C17D-F19B-498F-89D2-3A4F9066AA26}" dt="2024-04-13T17:26:02.571" v="2814" actId="20577"/>
          <ac:spMkLst>
            <pc:docMk/>
            <pc:sldMk cId="1164227906" sldId="263"/>
            <ac:spMk id="3" creationId="{0BF66C1F-5169-437B-98C4-94C88333600E}"/>
          </ac:spMkLst>
        </pc:spChg>
        <pc:spChg chg="mod">
          <ac:chgData name="Ingibjörg Loftsdóttir" userId="120038cd119c9a0e" providerId="LiveId" clId="{AC23C17D-F19B-498F-89D2-3A4F9066AA26}" dt="2024-04-13T16:22:46.788" v="1424" actId="20577"/>
          <ac:spMkLst>
            <pc:docMk/>
            <pc:sldMk cId="1164227906" sldId="263"/>
            <ac:spMk id="4" creationId="{A288F9A7-70BB-4C82-AB8A-C6ABC7F6169A}"/>
          </ac:spMkLst>
        </pc:spChg>
      </pc:sldChg>
      <pc:sldChg chg="del">
        <pc:chgData name="Ingibjörg Loftsdóttir" userId="120038cd119c9a0e" providerId="LiveId" clId="{AC23C17D-F19B-498F-89D2-3A4F9066AA26}" dt="2024-04-13T16:48:59.819" v="1646" actId="47"/>
        <pc:sldMkLst>
          <pc:docMk/>
          <pc:sldMk cId="1252229196" sldId="264"/>
        </pc:sldMkLst>
      </pc:sldChg>
      <pc:sldChg chg="del">
        <pc:chgData name="Ingibjörg Loftsdóttir" userId="120038cd119c9a0e" providerId="LiveId" clId="{AC23C17D-F19B-498F-89D2-3A4F9066AA26}" dt="2024-04-13T16:48:41.454" v="1645" actId="47"/>
        <pc:sldMkLst>
          <pc:docMk/>
          <pc:sldMk cId="1669490846" sldId="265"/>
        </pc:sldMkLst>
      </pc:sldChg>
      <pc:sldChg chg="del">
        <pc:chgData name="Ingibjörg Loftsdóttir" userId="120038cd119c9a0e" providerId="LiveId" clId="{AC23C17D-F19B-498F-89D2-3A4F9066AA26}" dt="2024-04-13T16:57:14.516" v="1718" actId="47"/>
        <pc:sldMkLst>
          <pc:docMk/>
          <pc:sldMk cId="4059806678" sldId="266"/>
        </pc:sldMkLst>
      </pc:sldChg>
      <pc:sldChg chg="modSp mod">
        <pc:chgData name="Ingibjörg Loftsdóttir" userId="120038cd119c9a0e" providerId="LiveId" clId="{AC23C17D-F19B-498F-89D2-3A4F9066AA26}" dt="2024-04-13T17:30:24.366" v="2894" actId="255"/>
        <pc:sldMkLst>
          <pc:docMk/>
          <pc:sldMk cId="478361758" sldId="267"/>
        </pc:sldMkLst>
        <pc:spChg chg="mod">
          <ac:chgData name="Ingibjörg Loftsdóttir" userId="120038cd119c9a0e" providerId="LiveId" clId="{AC23C17D-F19B-498F-89D2-3A4F9066AA26}" dt="2024-04-13T16:56:48.074" v="1715" actId="255"/>
          <ac:spMkLst>
            <pc:docMk/>
            <pc:sldMk cId="478361758" sldId="267"/>
            <ac:spMk id="3" creationId="{B4C44C55-0E9D-4CFC-A404-803FFF7B7D4C}"/>
          </ac:spMkLst>
        </pc:spChg>
        <pc:spChg chg="mod">
          <ac:chgData name="Ingibjörg Loftsdóttir" userId="120038cd119c9a0e" providerId="LiveId" clId="{AC23C17D-F19B-498F-89D2-3A4F9066AA26}" dt="2024-04-13T17:30:24.366" v="2894" actId="255"/>
          <ac:spMkLst>
            <pc:docMk/>
            <pc:sldMk cId="478361758" sldId="267"/>
            <ac:spMk id="4" creationId="{5640BBD3-1755-401B-B39E-12440C0CD890}"/>
          </ac:spMkLst>
        </pc:spChg>
      </pc:sldChg>
      <pc:sldChg chg="modSp mod">
        <pc:chgData name="Ingibjörg Loftsdóttir" userId="120038cd119c9a0e" providerId="LiveId" clId="{AC23C17D-F19B-498F-89D2-3A4F9066AA26}" dt="2024-04-13T16:19:24.765" v="1384" actId="1076"/>
        <pc:sldMkLst>
          <pc:docMk/>
          <pc:sldMk cId="1848449257" sldId="268"/>
        </pc:sldMkLst>
        <pc:spChg chg="mod">
          <ac:chgData name="Ingibjörg Loftsdóttir" userId="120038cd119c9a0e" providerId="LiveId" clId="{AC23C17D-F19B-498F-89D2-3A4F9066AA26}" dt="2024-04-13T16:19:04.053" v="1381" actId="2711"/>
          <ac:spMkLst>
            <pc:docMk/>
            <pc:sldMk cId="1848449257" sldId="268"/>
            <ac:spMk id="5" creationId="{00000000-0000-0000-0000-000000000000}"/>
          </ac:spMkLst>
        </pc:spChg>
        <pc:spChg chg="mod">
          <ac:chgData name="Ingibjörg Loftsdóttir" userId="120038cd119c9a0e" providerId="LiveId" clId="{AC23C17D-F19B-498F-89D2-3A4F9066AA26}" dt="2024-04-13T16:19:24.765" v="1384" actId="1076"/>
          <ac:spMkLst>
            <pc:docMk/>
            <pc:sldMk cId="1848449257" sldId="268"/>
            <ac:spMk id="6" creationId="{00000000-0000-0000-0000-000000000000}"/>
          </ac:spMkLst>
        </pc:spChg>
      </pc:sldChg>
      <pc:sldChg chg="modSp mod">
        <pc:chgData name="Ingibjörg Loftsdóttir" userId="120038cd119c9a0e" providerId="LiveId" clId="{AC23C17D-F19B-498F-89D2-3A4F9066AA26}" dt="2024-04-13T17:17:03.212" v="2484" actId="20577"/>
        <pc:sldMkLst>
          <pc:docMk/>
          <pc:sldMk cId="702658637" sldId="269"/>
        </pc:sldMkLst>
        <pc:spChg chg="mod">
          <ac:chgData name="Ingibjörg Loftsdóttir" userId="120038cd119c9a0e" providerId="LiveId" clId="{AC23C17D-F19B-498F-89D2-3A4F9066AA26}" dt="2024-04-13T17:17:03.212" v="2484" actId="20577"/>
          <ac:spMkLst>
            <pc:docMk/>
            <pc:sldMk cId="702658637" sldId="269"/>
            <ac:spMk id="5" creationId="{00000000-0000-0000-0000-000000000000}"/>
          </ac:spMkLst>
        </pc:spChg>
      </pc:sldChg>
      <pc:sldChg chg="modSp add del mod ord">
        <pc:chgData name="Ingibjörg Loftsdóttir" userId="120038cd119c9a0e" providerId="LiveId" clId="{AC23C17D-F19B-498F-89D2-3A4F9066AA26}" dt="2024-04-13T17:27:50.375" v="2856" actId="20577"/>
        <pc:sldMkLst>
          <pc:docMk/>
          <pc:sldMk cId="1318627019" sldId="270"/>
        </pc:sldMkLst>
        <pc:spChg chg="mod">
          <ac:chgData name="Ingibjörg Loftsdóttir" userId="120038cd119c9a0e" providerId="LiveId" clId="{AC23C17D-F19B-498F-89D2-3A4F9066AA26}" dt="2024-04-13T17:27:50.375" v="2856" actId="20577"/>
          <ac:spMkLst>
            <pc:docMk/>
            <pc:sldMk cId="1318627019" sldId="270"/>
            <ac:spMk id="5" creationId="{00000000-0000-0000-0000-000000000000}"/>
          </ac:spMkLst>
        </pc:spChg>
      </pc:sldChg>
      <pc:sldChg chg="modSp mod">
        <pc:chgData name="Ingibjörg Loftsdóttir" userId="120038cd119c9a0e" providerId="LiveId" clId="{AC23C17D-F19B-498F-89D2-3A4F9066AA26}" dt="2024-04-13T17:16:40.171" v="2451" actId="255"/>
        <pc:sldMkLst>
          <pc:docMk/>
          <pc:sldMk cId="2560153237" sldId="271"/>
        </pc:sldMkLst>
        <pc:spChg chg="mod">
          <ac:chgData name="Ingibjörg Loftsdóttir" userId="120038cd119c9a0e" providerId="LiveId" clId="{AC23C17D-F19B-498F-89D2-3A4F9066AA26}" dt="2024-04-13T17:16:40.171" v="2451" actId="255"/>
          <ac:spMkLst>
            <pc:docMk/>
            <pc:sldMk cId="2560153237" sldId="271"/>
            <ac:spMk id="5" creationId="{00000000-0000-0000-0000-000000000000}"/>
          </ac:spMkLst>
        </pc:spChg>
      </pc:sldChg>
      <pc:sldChg chg="modSp del mod">
        <pc:chgData name="Ingibjörg Loftsdóttir" userId="120038cd119c9a0e" providerId="LiveId" clId="{AC23C17D-F19B-498F-89D2-3A4F9066AA26}" dt="2024-04-13T17:21:14.442" v="2698" actId="47"/>
        <pc:sldMkLst>
          <pc:docMk/>
          <pc:sldMk cId="1826061883" sldId="272"/>
        </pc:sldMkLst>
        <pc:spChg chg="mod">
          <ac:chgData name="Ingibjörg Loftsdóttir" userId="120038cd119c9a0e" providerId="LiveId" clId="{AC23C17D-F19B-498F-89D2-3A4F9066AA26}" dt="2024-04-13T17:16:22.004" v="2449" actId="255"/>
          <ac:spMkLst>
            <pc:docMk/>
            <pc:sldMk cId="1826061883" sldId="272"/>
            <ac:spMk id="5" creationId="{00000000-0000-0000-0000-000000000000}"/>
          </ac:spMkLst>
        </pc:spChg>
      </pc:sldChg>
      <pc:sldChg chg="del">
        <pc:chgData name="Ingibjörg Loftsdóttir" userId="120038cd119c9a0e" providerId="LiveId" clId="{AC23C17D-F19B-498F-89D2-3A4F9066AA26}" dt="2024-04-13T17:03:37.624" v="2171" actId="47"/>
        <pc:sldMkLst>
          <pc:docMk/>
          <pc:sldMk cId="650329070" sldId="273"/>
        </pc:sldMkLst>
      </pc:sldChg>
      <pc:sldChg chg="del">
        <pc:chgData name="Ingibjörg Loftsdóttir" userId="120038cd119c9a0e" providerId="LiveId" clId="{AC23C17D-F19B-498F-89D2-3A4F9066AA26}" dt="2024-04-13T15:53:49.097" v="138" actId="47"/>
        <pc:sldMkLst>
          <pc:docMk/>
          <pc:sldMk cId="3159090420" sldId="274"/>
        </pc:sldMkLst>
      </pc:sldChg>
      <pc:sldChg chg="del">
        <pc:chgData name="Ingibjörg Loftsdóttir" userId="120038cd119c9a0e" providerId="LiveId" clId="{AC23C17D-F19B-498F-89D2-3A4F9066AA26}" dt="2024-04-13T15:54:34.230" v="141" actId="47"/>
        <pc:sldMkLst>
          <pc:docMk/>
          <pc:sldMk cId="2354327524" sldId="275"/>
        </pc:sldMkLst>
      </pc:sldChg>
      <pc:sldChg chg="del">
        <pc:chgData name="Ingibjörg Loftsdóttir" userId="120038cd119c9a0e" providerId="LiveId" clId="{AC23C17D-F19B-498F-89D2-3A4F9066AA26}" dt="2024-04-13T17:10:29.884" v="2232" actId="47"/>
        <pc:sldMkLst>
          <pc:docMk/>
          <pc:sldMk cId="1999991414" sldId="276"/>
        </pc:sldMkLst>
      </pc:sldChg>
      <pc:sldChg chg="del">
        <pc:chgData name="Ingibjörg Loftsdóttir" userId="120038cd119c9a0e" providerId="LiveId" clId="{AC23C17D-F19B-498F-89D2-3A4F9066AA26}" dt="2024-04-13T17:10:35.224" v="2233" actId="47"/>
        <pc:sldMkLst>
          <pc:docMk/>
          <pc:sldMk cId="1943244958" sldId="277"/>
        </pc:sldMkLst>
      </pc:sldChg>
      <pc:sldChg chg="del">
        <pc:chgData name="Ingibjörg Loftsdóttir" userId="120038cd119c9a0e" providerId="LiveId" clId="{AC23C17D-F19B-498F-89D2-3A4F9066AA26}" dt="2024-04-13T17:10:37.533" v="2234" actId="47"/>
        <pc:sldMkLst>
          <pc:docMk/>
          <pc:sldMk cId="1590583475" sldId="278"/>
        </pc:sldMkLst>
      </pc:sldChg>
      <pc:sldChg chg="del">
        <pc:chgData name="Ingibjörg Loftsdóttir" userId="120038cd119c9a0e" providerId="LiveId" clId="{AC23C17D-F19B-498F-89D2-3A4F9066AA26}" dt="2024-04-13T17:10:40.557" v="2235" actId="47"/>
        <pc:sldMkLst>
          <pc:docMk/>
          <pc:sldMk cId="1819054911" sldId="279"/>
        </pc:sldMkLst>
      </pc:sldChg>
      <pc:sldChg chg="del">
        <pc:chgData name="Ingibjörg Loftsdóttir" userId="120038cd119c9a0e" providerId="LiveId" clId="{AC23C17D-F19B-498F-89D2-3A4F9066AA26}" dt="2024-04-13T17:10:43.208" v="2236" actId="47"/>
        <pc:sldMkLst>
          <pc:docMk/>
          <pc:sldMk cId="2645840129" sldId="280"/>
        </pc:sldMkLst>
      </pc:sldChg>
      <pc:sldChg chg="del">
        <pc:chgData name="Ingibjörg Loftsdóttir" userId="120038cd119c9a0e" providerId="LiveId" clId="{AC23C17D-F19B-498F-89D2-3A4F9066AA26}" dt="2024-04-13T17:10:45.792" v="2237" actId="47"/>
        <pc:sldMkLst>
          <pc:docMk/>
          <pc:sldMk cId="2582505585" sldId="281"/>
        </pc:sldMkLst>
      </pc:sldChg>
      <pc:sldChg chg="del">
        <pc:chgData name="Ingibjörg Loftsdóttir" userId="120038cd119c9a0e" providerId="LiveId" clId="{AC23C17D-F19B-498F-89D2-3A4F9066AA26}" dt="2024-04-13T17:10:47.821" v="2238" actId="47"/>
        <pc:sldMkLst>
          <pc:docMk/>
          <pc:sldMk cId="838875922" sldId="282"/>
        </pc:sldMkLst>
      </pc:sldChg>
      <pc:sldChg chg="del">
        <pc:chgData name="Ingibjörg Loftsdóttir" userId="120038cd119c9a0e" providerId="LiveId" clId="{AC23C17D-F19B-498F-89D2-3A4F9066AA26}" dt="2024-04-13T17:10:49.555" v="2239" actId="47"/>
        <pc:sldMkLst>
          <pc:docMk/>
          <pc:sldMk cId="1247171044" sldId="283"/>
        </pc:sldMkLst>
      </pc:sldChg>
      <pc:sldChg chg="addSp modSp mod ord">
        <pc:chgData name="Ingibjörg Loftsdóttir" userId="120038cd119c9a0e" providerId="LiveId" clId="{AC23C17D-F19B-498F-89D2-3A4F9066AA26}" dt="2024-04-17T09:20:03.347" v="2905" actId="20577"/>
        <pc:sldMkLst>
          <pc:docMk/>
          <pc:sldMk cId="3149131786" sldId="285"/>
        </pc:sldMkLst>
        <pc:spChg chg="mod">
          <ac:chgData name="Ingibjörg Loftsdóttir" userId="120038cd119c9a0e" providerId="LiveId" clId="{AC23C17D-F19B-498F-89D2-3A4F9066AA26}" dt="2024-04-13T17:14:55.777" v="2369" actId="20577"/>
          <ac:spMkLst>
            <pc:docMk/>
            <pc:sldMk cId="3149131786" sldId="285"/>
            <ac:spMk id="6" creationId="{00000000-0000-0000-0000-000000000000}"/>
          </ac:spMkLst>
        </pc:spChg>
        <pc:spChg chg="mod">
          <ac:chgData name="Ingibjörg Loftsdóttir" userId="120038cd119c9a0e" providerId="LiveId" clId="{AC23C17D-F19B-498F-89D2-3A4F9066AA26}" dt="2024-04-13T17:17:30.877" v="2488" actId="1076"/>
          <ac:spMkLst>
            <pc:docMk/>
            <pc:sldMk cId="3149131786" sldId="285"/>
            <ac:spMk id="7" creationId="{00000000-0000-0000-0000-000000000000}"/>
          </ac:spMkLst>
        </pc:spChg>
        <pc:spChg chg="mod">
          <ac:chgData name="Ingibjörg Loftsdóttir" userId="120038cd119c9a0e" providerId="LiveId" clId="{AC23C17D-F19B-498F-89D2-3A4F9066AA26}" dt="2024-04-17T09:20:03.347" v="2905" actId="20577"/>
          <ac:spMkLst>
            <pc:docMk/>
            <pc:sldMk cId="3149131786" sldId="285"/>
            <ac:spMk id="8" creationId="{175BEA6B-AC94-4B72-8197-DF5915EB5005}"/>
          </ac:spMkLst>
        </pc:spChg>
        <pc:picChg chg="add mod">
          <ac:chgData name="Ingibjörg Loftsdóttir" userId="120038cd119c9a0e" providerId="LiveId" clId="{AC23C17D-F19B-498F-89D2-3A4F9066AA26}" dt="2024-04-13T17:17:22.192" v="2486" actId="1076"/>
          <ac:picMkLst>
            <pc:docMk/>
            <pc:sldMk cId="3149131786" sldId="285"/>
            <ac:picMk id="3" creationId="{26AEF8A0-F269-24D1-51DA-F0FC9748C1A2}"/>
          </ac:picMkLst>
        </pc:picChg>
        <pc:picChg chg="mod">
          <ac:chgData name="Ingibjörg Loftsdóttir" userId="120038cd119c9a0e" providerId="LiveId" clId="{AC23C17D-F19B-498F-89D2-3A4F9066AA26}" dt="2024-04-13T17:14:25.322" v="2352" actId="1076"/>
          <ac:picMkLst>
            <pc:docMk/>
            <pc:sldMk cId="3149131786" sldId="285"/>
            <ac:picMk id="4" creationId="{00000000-0000-0000-0000-000000000000}"/>
          </ac:picMkLst>
        </pc:picChg>
        <pc:picChg chg="add mod">
          <ac:chgData name="Ingibjörg Loftsdóttir" userId="120038cd119c9a0e" providerId="LiveId" clId="{AC23C17D-F19B-498F-89D2-3A4F9066AA26}" dt="2024-04-13T17:17:19.077" v="2485" actId="1076"/>
          <ac:picMkLst>
            <pc:docMk/>
            <pc:sldMk cId="3149131786" sldId="285"/>
            <ac:picMk id="5" creationId="{3EEDFB03-F307-2E51-F9C2-5FA7059F3755}"/>
          </ac:picMkLst>
        </pc:picChg>
        <pc:picChg chg="add mod">
          <ac:chgData name="Ingibjörg Loftsdóttir" userId="120038cd119c9a0e" providerId="LiveId" clId="{AC23C17D-F19B-498F-89D2-3A4F9066AA26}" dt="2024-04-13T17:17:27.068" v="2487" actId="1076"/>
          <ac:picMkLst>
            <pc:docMk/>
            <pc:sldMk cId="3149131786" sldId="285"/>
            <ac:picMk id="9" creationId="{7599AA0E-A993-E4C3-1B34-69AC4592FE21}"/>
          </ac:picMkLst>
        </pc:picChg>
      </pc:sldChg>
      <pc:sldChg chg="modSp mod ord">
        <pc:chgData name="Ingibjörg Loftsdóttir" userId="120038cd119c9a0e" providerId="LiveId" clId="{AC23C17D-F19B-498F-89D2-3A4F9066AA26}" dt="2024-04-17T18:26:34.123" v="4182" actId="20577"/>
        <pc:sldMkLst>
          <pc:docMk/>
          <pc:sldMk cId="2328846077" sldId="286"/>
        </pc:sldMkLst>
        <pc:spChg chg="mod">
          <ac:chgData name="Ingibjörg Loftsdóttir" userId="120038cd119c9a0e" providerId="LiveId" clId="{AC23C17D-F19B-498F-89D2-3A4F9066AA26}" dt="2024-04-13T17:18:09.532" v="2492" actId="2711"/>
          <ac:spMkLst>
            <pc:docMk/>
            <pc:sldMk cId="2328846077" sldId="286"/>
            <ac:spMk id="6" creationId="{00000000-0000-0000-0000-000000000000}"/>
          </ac:spMkLst>
        </pc:spChg>
        <pc:spChg chg="mod">
          <ac:chgData name="Ingibjörg Loftsdóttir" userId="120038cd119c9a0e" providerId="LiveId" clId="{AC23C17D-F19B-498F-89D2-3A4F9066AA26}" dt="2024-04-17T18:26:34.123" v="4182" actId="20577"/>
          <ac:spMkLst>
            <pc:docMk/>
            <pc:sldMk cId="2328846077" sldId="286"/>
            <ac:spMk id="7" creationId="{00000000-0000-0000-0000-000000000000}"/>
          </ac:spMkLst>
        </pc:spChg>
      </pc:sldChg>
      <pc:sldChg chg="del">
        <pc:chgData name="Ingibjörg Loftsdóttir" userId="120038cd119c9a0e" providerId="LiveId" clId="{AC23C17D-F19B-498F-89D2-3A4F9066AA26}" dt="2024-04-13T17:21:01.284" v="2692" actId="47"/>
        <pc:sldMkLst>
          <pc:docMk/>
          <pc:sldMk cId="2351034668" sldId="287"/>
        </pc:sldMkLst>
      </pc:sldChg>
      <pc:sldChg chg="modSp mod ord">
        <pc:chgData name="Ingibjörg Loftsdóttir" userId="120038cd119c9a0e" providerId="LiveId" clId="{AC23C17D-F19B-498F-89D2-3A4F9066AA26}" dt="2024-04-17T18:24:37.039" v="4031" actId="255"/>
        <pc:sldMkLst>
          <pc:docMk/>
          <pc:sldMk cId="912444145" sldId="288"/>
        </pc:sldMkLst>
        <pc:spChg chg="mod">
          <ac:chgData name="Ingibjörg Loftsdóttir" userId="120038cd119c9a0e" providerId="LiveId" clId="{AC23C17D-F19B-498F-89D2-3A4F9066AA26}" dt="2024-04-13T17:27:58.501" v="2857" actId="6549"/>
          <ac:spMkLst>
            <pc:docMk/>
            <pc:sldMk cId="912444145" sldId="288"/>
            <ac:spMk id="6" creationId="{00000000-0000-0000-0000-000000000000}"/>
          </ac:spMkLst>
        </pc:spChg>
        <pc:spChg chg="mod">
          <ac:chgData name="Ingibjörg Loftsdóttir" userId="120038cd119c9a0e" providerId="LiveId" clId="{AC23C17D-F19B-498F-89D2-3A4F9066AA26}" dt="2024-04-17T18:24:37.039" v="4031" actId="255"/>
          <ac:spMkLst>
            <pc:docMk/>
            <pc:sldMk cId="912444145" sldId="288"/>
            <ac:spMk id="7" creationId="{00000000-0000-0000-0000-000000000000}"/>
          </ac:spMkLst>
        </pc:spChg>
      </pc:sldChg>
      <pc:sldChg chg="del">
        <pc:chgData name="Ingibjörg Loftsdóttir" userId="120038cd119c9a0e" providerId="LiveId" clId="{AC23C17D-F19B-498F-89D2-3A4F9066AA26}" dt="2024-04-13T15:53:54.747" v="139" actId="47"/>
        <pc:sldMkLst>
          <pc:docMk/>
          <pc:sldMk cId="460987214" sldId="290"/>
        </pc:sldMkLst>
      </pc:sldChg>
      <pc:sldChg chg="del">
        <pc:chgData name="Ingibjörg Loftsdóttir" userId="120038cd119c9a0e" providerId="LiveId" clId="{AC23C17D-F19B-498F-89D2-3A4F9066AA26}" dt="2024-04-13T17:21:12.416" v="2697" actId="47"/>
        <pc:sldMkLst>
          <pc:docMk/>
          <pc:sldMk cId="3291530686" sldId="292"/>
        </pc:sldMkLst>
      </pc:sldChg>
      <pc:sldChg chg="del">
        <pc:chgData name="Ingibjörg Loftsdóttir" userId="120038cd119c9a0e" providerId="LiveId" clId="{AC23C17D-F19B-498F-89D2-3A4F9066AA26}" dt="2024-04-13T17:21:09.238" v="2696" actId="47"/>
        <pc:sldMkLst>
          <pc:docMk/>
          <pc:sldMk cId="363525683" sldId="295"/>
        </pc:sldMkLst>
      </pc:sldChg>
      <pc:sldChg chg="modSp mod">
        <pc:chgData name="Ingibjörg Loftsdóttir" userId="120038cd119c9a0e" providerId="LiveId" clId="{AC23C17D-F19B-498F-89D2-3A4F9066AA26}" dt="2024-04-13T16:17:40.814" v="1372" actId="2711"/>
        <pc:sldMkLst>
          <pc:docMk/>
          <pc:sldMk cId="1114195321" sldId="296"/>
        </pc:sldMkLst>
        <pc:spChg chg="mod">
          <ac:chgData name="Ingibjörg Loftsdóttir" userId="120038cd119c9a0e" providerId="LiveId" clId="{AC23C17D-F19B-498F-89D2-3A4F9066AA26}" dt="2024-04-13T16:17:40.814" v="1372" actId="2711"/>
          <ac:spMkLst>
            <pc:docMk/>
            <pc:sldMk cId="1114195321" sldId="296"/>
            <ac:spMk id="5" creationId="{00000000-0000-0000-0000-000000000000}"/>
          </ac:spMkLst>
        </pc:spChg>
      </pc:sldChg>
      <pc:sldChg chg="del">
        <pc:chgData name="Ingibjörg Loftsdóttir" userId="120038cd119c9a0e" providerId="LiveId" clId="{AC23C17D-F19B-498F-89D2-3A4F9066AA26}" dt="2024-04-13T15:53:58.960" v="140" actId="47"/>
        <pc:sldMkLst>
          <pc:docMk/>
          <pc:sldMk cId="3770785105" sldId="297"/>
        </pc:sldMkLst>
      </pc:sldChg>
      <pc:sldChg chg="del ord">
        <pc:chgData name="Ingibjörg Loftsdóttir" userId="120038cd119c9a0e" providerId="LiveId" clId="{AC23C17D-F19B-498F-89D2-3A4F9066AA26}" dt="2024-04-13T17:21:06.566" v="2695" actId="47"/>
        <pc:sldMkLst>
          <pc:docMk/>
          <pc:sldMk cId="3399784349" sldId="298"/>
        </pc:sldMkLst>
      </pc:sldChg>
      <pc:sldChg chg="modSp new mod">
        <pc:chgData name="Ingibjörg Loftsdóttir" userId="120038cd119c9a0e" providerId="LiveId" clId="{AC23C17D-F19B-498F-89D2-3A4F9066AA26}" dt="2024-04-13T17:23:30.637" v="2807" actId="20577"/>
        <pc:sldMkLst>
          <pc:docMk/>
          <pc:sldMk cId="1961795819" sldId="299"/>
        </pc:sldMkLst>
        <pc:spChg chg="mod">
          <ac:chgData name="Ingibjörg Loftsdóttir" userId="120038cd119c9a0e" providerId="LiveId" clId="{AC23C17D-F19B-498F-89D2-3A4F9066AA26}" dt="2024-04-13T16:20:27.134" v="1391" actId="2711"/>
          <ac:spMkLst>
            <pc:docMk/>
            <pc:sldMk cId="1961795819" sldId="299"/>
            <ac:spMk id="2" creationId="{A10A0B5F-B29C-3EFA-9F88-C13FB7E1E435}"/>
          </ac:spMkLst>
        </pc:spChg>
        <pc:spChg chg="mod">
          <ac:chgData name="Ingibjörg Loftsdóttir" userId="120038cd119c9a0e" providerId="LiveId" clId="{AC23C17D-F19B-498F-89D2-3A4F9066AA26}" dt="2024-04-13T17:23:30.637" v="2807" actId="20577"/>
          <ac:spMkLst>
            <pc:docMk/>
            <pc:sldMk cId="1961795819" sldId="299"/>
            <ac:spMk id="3" creationId="{E719C38A-D008-E3FD-4D24-EAE56D50F879}"/>
          </ac:spMkLst>
        </pc:spChg>
      </pc:sldChg>
      <pc:sldChg chg="modSp new del mod">
        <pc:chgData name="Ingibjörg Loftsdóttir" userId="120038cd119c9a0e" providerId="LiveId" clId="{AC23C17D-F19B-498F-89D2-3A4F9066AA26}" dt="2024-04-13T16:24:32.803" v="1440" actId="47"/>
        <pc:sldMkLst>
          <pc:docMk/>
          <pc:sldMk cId="321227279" sldId="300"/>
        </pc:sldMkLst>
        <pc:spChg chg="mod">
          <ac:chgData name="Ingibjörg Loftsdóttir" userId="120038cd119c9a0e" providerId="LiveId" clId="{AC23C17D-F19B-498F-89D2-3A4F9066AA26}" dt="2024-04-13T16:20:45.763" v="1394" actId="2711"/>
          <ac:spMkLst>
            <pc:docMk/>
            <pc:sldMk cId="321227279" sldId="300"/>
            <ac:spMk id="2" creationId="{BF981011-8B5F-57C7-5C68-69CABF36D0FC}"/>
          </ac:spMkLst>
        </pc:spChg>
        <pc:spChg chg="mod">
          <ac:chgData name="Ingibjörg Loftsdóttir" userId="120038cd119c9a0e" providerId="LiveId" clId="{AC23C17D-F19B-498F-89D2-3A4F9066AA26}" dt="2024-04-13T16:24:12.915" v="1436" actId="21"/>
          <ac:spMkLst>
            <pc:docMk/>
            <pc:sldMk cId="321227279" sldId="300"/>
            <ac:spMk id="3" creationId="{4A246049-A07E-C15B-F2BC-28E426BD2FCF}"/>
          </ac:spMkLst>
        </pc:spChg>
      </pc:sldChg>
      <pc:sldChg chg="addSp delSp modSp new mod ord setBg modClrScheme chgLayout">
        <pc:chgData name="Ingibjörg Loftsdóttir" userId="120038cd119c9a0e" providerId="LiveId" clId="{AC23C17D-F19B-498F-89D2-3A4F9066AA26}" dt="2024-04-13T16:48:35.278" v="1644"/>
        <pc:sldMkLst>
          <pc:docMk/>
          <pc:sldMk cId="1596189856" sldId="300"/>
        </pc:sldMkLst>
        <pc:spChg chg="del mod">
          <ac:chgData name="Ingibjörg Loftsdóttir" userId="120038cd119c9a0e" providerId="LiveId" clId="{AC23C17D-F19B-498F-89D2-3A4F9066AA26}" dt="2024-04-13T16:47:54.111" v="1638" actId="700"/>
          <ac:spMkLst>
            <pc:docMk/>
            <pc:sldMk cId="1596189856" sldId="300"/>
            <ac:spMk id="2" creationId="{559DFDEC-B745-769E-65B7-722BE129F9C6}"/>
          </ac:spMkLst>
        </pc:spChg>
        <pc:graphicFrameChg chg="add del">
          <ac:chgData name="Ingibjörg Loftsdóttir" userId="120038cd119c9a0e" providerId="LiveId" clId="{AC23C17D-F19B-498F-89D2-3A4F9066AA26}" dt="2024-04-13T16:33:12.729" v="1464"/>
          <ac:graphicFrameMkLst>
            <pc:docMk/>
            <pc:sldMk cId="1596189856" sldId="300"/>
            <ac:graphicFrameMk id="5" creationId="{46DAFCEB-CCB8-80EF-81C4-74CB99CE7889}"/>
          </ac:graphicFrameMkLst>
        </pc:graphicFrameChg>
        <pc:graphicFrameChg chg="add mod">
          <ac:chgData name="Ingibjörg Loftsdóttir" userId="120038cd119c9a0e" providerId="LiveId" clId="{AC23C17D-F19B-498F-89D2-3A4F9066AA26}" dt="2024-04-13T16:48:15.206" v="1642" actId="1076"/>
          <ac:graphicFrameMkLst>
            <pc:docMk/>
            <pc:sldMk cId="1596189856" sldId="300"/>
            <ac:graphicFrameMk id="8" creationId="{3E62EACC-B570-FD05-3F37-21D32F91632E}"/>
          </ac:graphicFrameMkLst>
        </pc:graphicFrameChg>
      </pc:sldChg>
      <pc:sldChg chg="addSp modSp new mod setBg">
        <pc:chgData name="Ingibjörg Loftsdóttir" userId="120038cd119c9a0e" providerId="LiveId" clId="{AC23C17D-F19B-498F-89D2-3A4F9066AA26}" dt="2024-04-13T16:51:51.806" v="1655" actId="1076"/>
        <pc:sldMkLst>
          <pc:docMk/>
          <pc:sldMk cId="2334780466" sldId="301"/>
        </pc:sldMkLst>
        <pc:spChg chg="add mod">
          <ac:chgData name="Ingibjörg Loftsdóttir" userId="120038cd119c9a0e" providerId="LiveId" clId="{AC23C17D-F19B-498F-89D2-3A4F9066AA26}" dt="2024-04-13T16:51:51.806" v="1655" actId="1076"/>
          <ac:spMkLst>
            <pc:docMk/>
            <pc:sldMk cId="2334780466" sldId="301"/>
            <ac:spMk id="4" creationId="{B7C74DCF-DE13-E719-F57B-C89DB4EEE29A}"/>
          </ac:spMkLst>
        </pc:spChg>
        <pc:picChg chg="add mod">
          <ac:chgData name="Ingibjörg Loftsdóttir" userId="120038cd119c9a0e" providerId="LiveId" clId="{AC23C17D-F19B-498F-89D2-3A4F9066AA26}" dt="2024-04-13T16:51:27.149" v="1653" actId="1076"/>
          <ac:picMkLst>
            <pc:docMk/>
            <pc:sldMk cId="2334780466" sldId="301"/>
            <ac:picMk id="3" creationId="{5DFC6DF3-8545-5444-A469-CFC56ECDBB29}"/>
          </ac:picMkLst>
        </pc:picChg>
      </pc:sldChg>
      <pc:sldChg chg="modSp new del mod">
        <pc:chgData name="Ingibjörg Loftsdóttir" userId="120038cd119c9a0e" providerId="LiveId" clId="{AC23C17D-F19B-498F-89D2-3A4F9066AA26}" dt="2024-04-13T17:19:07.079" v="2498" actId="47"/>
        <pc:sldMkLst>
          <pc:docMk/>
          <pc:sldMk cId="800397716" sldId="302"/>
        </pc:sldMkLst>
        <pc:spChg chg="mod">
          <ac:chgData name="Ingibjörg Loftsdóttir" userId="120038cd119c9a0e" providerId="LiveId" clId="{AC23C17D-F19B-498F-89D2-3A4F9066AA26}" dt="2024-04-13T17:15:59.571" v="2447" actId="20577"/>
          <ac:spMkLst>
            <pc:docMk/>
            <pc:sldMk cId="800397716" sldId="302"/>
            <ac:spMk id="2" creationId="{D7DEE1EC-D000-32DC-BCF5-4FB37D5FE55D}"/>
          </ac:spMkLst>
        </pc:spChg>
      </pc:sldChg>
      <pc:sldChg chg="modSp add mod">
        <pc:chgData name="Ingibjörg Loftsdóttir" userId="120038cd119c9a0e" providerId="LiveId" clId="{AC23C17D-F19B-498F-89D2-3A4F9066AA26}" dt="2024-04-17T18:27:02.162" v="4211" actId="20577"/>
        <pc:sldMkLst>
          <pc:docMk/>
          <pc:sldMk cId="836872605" sldId="302"/>
        </pc:sldMkLst>
        <pc:spChg chg="mod">
          <ac:chgData name="Ingibjörg Loftsdóttir" userId="120038cd119c9a0e" providerId="LiveId" clId="{AC23C17D-F19B-498F-89D2-3A4F9066AA26}" dt="2024-04-17T18:27:02.162" v="4211" actId="20577"/>
          <ac:spMkLst>
            <pc:docMk/>
            <pc:sldMk cId="836872605" sldId="302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dirty="0"/>
              <a:t>Aðsóknartölur</a:t>
            </a:r>
            <a:r>
              <a:rPr lang="is-IS" baseline="0" dirty="0"/>
              <a:t> og NSP </a:t>
            </a:r>
            <a:r>
              <a:rPr lang="is-IS" baseline="0" dirty="0" err="1"/>
              <a:t>skor</a:t>
            </a:r>
            <a:r>
              <a:rPr lang="is-IS" baseline="0" dirty="0"/>
              <a:t> viðburða</a:t>
            </a:r>
            <a:endParaRPr lang="is-IS" dirty="0"/>
          </a:p>
        </c:rich>
      </c:tx>
      <c:layout>
        <c:manualLayout>
          <c:xMode val="edge"/>
          <c:yMode val="edge"/>
          <c:x val="0.244089673913043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Skráðir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Áhrif vinnuumhverfis</c:v>
                </c:pt>
                <c:pt idx="1">
                  <c:v>Hver hugsar um fólkið?</c:v>
                </c:pt>
                <c:pt idx="2">
                  <c:v>Hrósið</c:v>
                </c:pt>
                <c:pt idx="3">
                  <c:v>Hentar vinnurýmið öllum</c:v>
                </c:pt>
                <c:pt idx="4">
                  <c:v>Siðferðisleg streita</c:v>
                </c:pt>
                <c:pt idx="5">
                  <c:v>ISO staðall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175</c:v>
                </c:pt>
                <c:pt idx="1">
                  <c:v>90</c:v>
                </c:pt>
                <c:pt idx="2">
                  <c:v>145</c:v>
                </c:pt>
                <c:pt idx="3">
                  <c:v>60</c:v>
                </c:pt>
                <c:pt idx="4">
                  <c:v>69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6-44A7-9D25-B7115968D5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NPS skor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Áhrif vinnuumhverfis</c:v>
                </c:pt>
                <c:pt idx="1">
                  <c:v>Hver hugsar um fólkið?</c:v>
                </c:pt>
                <c:pt idx="2">
                  <c:v>Hrósið</c:v>
                </c:pt>
                <c:pt idx="3">
                  <c:v>Hentar vinnurýmið öllum</c:v>
                </c:pt>
                <c:pt idx="4">
                  <c:v>Siðferðisleg streita</c:v>
                </c:pt>
                <c:pt idx="5">
                  <c:v>ISO staðall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45</c:v>
                </c:pt>
                <c:pt idx="1">
                  <c:v>67</c:v>
                </c:pt>
                <c:pt idx="2">
                  <c:v>65</c:v>
                </c:pt>
                <c:pt idx="3">
                  <c:v>75</c:v>
                </c:pt>
                <c:pt idx="4">
                  <c:v>56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86-44A7-9D25-B7115968D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3296240"/>
        <c:axId val="773293360"/>
      </c:barChart>
      <c:catAx>
        <c:axId val="773296240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293360"/>
        <c:crosses val="autoZero"/>
        <c:auto val="1"/>
        <c:lblAlgn val="ctr"/>
        <c:lblOffset val="100"/>
        <c:noMultiLvlLbl val="0"/>
      </c:catAx>
      <c:valAx>
        <c:axId val="77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296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21811-0FDB-482E-BD59-D6A31445A7F3}" type="datetimeFigureOut">
              <a:rPr lang="is-IS" smtClean="0"/>
              <a:t>17.4.2024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21402-064A-4A2C-9841-76C75ABE402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7500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Sjálfkjörið</a:t>
            </a:r>
            <a:r>
              <a:rPr lang="en-US" b="1" dirty="0"/>
              <a:t> í </a:t>
            </a:r>
            <a:r>
              <a:rPr lang="en-US" b="1" dirty="0" err="1"/>
              <a:t>stjórn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samþykkt</a:t>
            </a:r>
            <a:r>
              <a:rPr lang="en-US" b="1" dirty="0"/>
              <a:t> </a:t>
            </a:r>
            <a:r>
              <a:rPr lang="en-US" b="1" dirty="0" err="1"/>
              <a:t>af</a:t>
            </a:r>
            <a:r>
              <a:rPr lang="en-US" b="1" dirty="0"/>
              <a:t> </a:t>
            </a:r>
            <a:r>
              <a:rPr lang="en-US" b="1" dirty="0" err="1"/>
              <a:t>fundarmeðlimum</a:t>
            </a:r>
            <a:endParaRPr lang="is-I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DE3BA-63AA-42E4-9CFB-9A82A5C748E1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4676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="1" dirty="0"/>
              <a:t>Rebekka Bjarnadóttir nýr formaður – Magnús Brimar varaformaður</a:t>
            </a:r>
          </a:p>
          <a:p>
            <a:endParaRPr lang="is-I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DE3BA-63AA-42E4-9CFB-9A82A5C748E1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5017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Ákveðið að hittast fyrir sumarið – sett inn á </a:t>
            </a:r>
            <a:r>
              <a:rPr lang="is-I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facebook</a:t>
            </a:r>
            <a:r>
              <a:rPr lang="is-I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síðu Lean faghóps skoðunarkönnun hvenær menn vilja hittast</a:t>
            </a:r>
          </a:p>
          <a:p>
            <a:endParaRPr lang="is-IS" b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DE3BA-63AA-42E4-9CFB-9A82A5C748E1}" type="slidenum">
              <a:rPr lang="is-IS" smtClean="0"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6901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DE3BA-63AA-42E4-9CFB-9A82A5C748E1}" type="slidenum">
              <a:rPr lang="is-IS" smtClean="0"/>
              <a:t>19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9974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AC6FE138-9339-49E0-BE80-156C3D546E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7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2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1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7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2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6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4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2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3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8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F8A0858-872D-4790-9E5A-2EAFA1E9FB5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6A3F4-20F5-4CD3-9B02-1F6BA7F5B8D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759" y="1601233"/>
            <a:ext cx="6431281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s-I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Aðalfundur Stjórnvísi faghóps um</a:t>
            </a:r>
          </a:p>
          <a:p>
            <a:r>
              <a:rPr lang="is-I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is-I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eilsueflandi vinnuumhverfi</a:t>
            </a:r>
          </a:p>
          <a:p>
            <a:endParaRPr lang="is-IS" sz="3200" b="1" i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s-I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s-I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is-I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s-I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apríl 2024</a:t>
            </a:r>
            <a:endParaRPr lang="is-IS" sz="3200" b="1" i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s-IS" sz="4000" b="1" dirty="0">
              <a:solidFill>
                <a:schemeClr val="bg1"/>
              </a:solidFill>
              <a:latin typeface="Lato" panose="020B0604020202020204" pitchFamily="34" charset="0"/>
              <a:ea typeface="Lato"/>
              <a:cs typeface="Lato"/>
            </a:endParaRPr>
          </a:p>
          <a:p>
            <a:pPr algn="just"/>
            <a:endParaRPr lang="is-IS" sz="2400" dirty="0">
              <a:solidFill>
                <a:schemeClr val="bg1"/>
              </a:solidFill>
              <a:cs typeface="Calibri"/>
            </a:endParaRPr>
          </a:p>
          <a:p>
            <a:endParaRPr lang="is-IS" sz="4000" dirty="0">
              <a:solidFill>
                <a:schemeClr val="bg1"/>
              </a:solidFill>
              <a:cs typeface="Calibri"/>
            </a:endParaRPr>
          </a:p>
          <a:p>
            <a:endParaRPr lang="is-IS" sz="40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  <a:p>
            <a:endParaRPr lang="is-IS" sz="32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14195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DFC6DF3-8545-5444-A469-CFC56ECDB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496" y="230456"/>
            <a:ext cx="6793008" cy="579103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7C74DCF-DE13-E719-F57B-C89DB4EEE29A}"/>
              </a:ext>
            </a:extLst>
          </p:cNvPr>
          <p:cNvSpPr/>
          <p:nvPr/>
        </p:nvSpPr>
        <p:spPr>
          <a:xfrm>
            <a:off x="6543040" y="16052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3478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96299" y="504795"/>
            <a:ext cx="1115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Fyrirkomulag starfsársins – samráð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121" y="1503680"/>
            <a:ext cx="11866880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is-IS" sz="2400" dirty="0">
                <a:solidFill>
                  <a:srgbClr val="505D62"/>
                </a:solidFill>
              </a:rPr>
              <a:t>Hádegisverðarfundir á hverju misseri</a:t>
            </a:r>
          </a:p>
          <a:p>
            <a:pPr marL="914400" lvl="1" indent="-457200">
              <a:buFont typeface="+mj-lt"/>
              <a:buAutoNum type="alphaLcParenR"/>
            </a:pPr>
            <a:r>
              <a:rPr lang="is-IS" sz="2400" dirty="0">
                <a:solidFill>
                  <a:srgbClr val="505D62"/>
                </a:solidFill>
              </a:rPr>
              <a:t>Hugarflug um efni, áherslur og fyrirlesara</a:t>
            </a:r>
          </a:p>
          <a:p>
            <a:pPr marL="914400" lvl="1" indent="-457200">
              <a:buFont typeface="+mj-lt"/>
              <a:buAutoNum type="alphaLcParenR"/>
            </a:pPr>
            <a:r>
              <a:rPr lang="is-IS" sz="2400" i="0" dirty="0">
                <a:solidFill>
                  <a:srgbClr val="505D62"/>
                </a:solidFill>
                <a:effectLst/>
              </a:rPr>
              <a:t>Dagskrá ákveði</a:t>
            </a:r>
            <a:r>
              <a:rPr lang="is-IS" sz="2400" dirty="0">
                <a:solidFill>
                  <a:srgbClr val="505D62"/>
                </a:solidFill>
              </a:rPr>
              <a:t>n</a:t>
            </a:r>
            <a:endParaRPr lang="is-IS" sz="2400" i="0" dirty="0">
              <a:solidFill>
                <a:srgbClr val="505D62"/>
              </a:solidFill>
              <a:effectLst/>
            </a:endParaRPr>
          </a:p>
          <a:p>
            <a:pPr marL="914400" lvl="1" indent="-457200">
              <a:buFont typeface="+mj-lt"/>
              <a:buAutoNum type="alphaLcParenR"/>
            </a:pPr>
            <a:endParaRPr lang="is-IS" sz="2400" i="0" dirty="0">
              <a:solidFill>
                <a:srgbClr val="505D62"/>
              </a:solidFill>
              <a:effectLst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s-IS" sz="2400" dirty="0">
                <a:solidFill>
                  <a:srgbClr val="505D62"/>
                </a:solidFill>
              </a:rPr>
              <a:t>2-3 v</a:t>
            </a:r>
            <a:r>
              <a:rPr lang="is-IS" sz="2400" i="0" dirty="0">
                <a:solidFill>
                  <a:srgbClr val="505D62"/>
                </a:solidFill>
                <a:effectLst/>
              </a:rPr>
              <a:t>iðburðir á misseri</a:t>
            </a:r>
          </a:p>
          <a:p>
            <a:pPr marL="914400" lvl="1" indent="-457200">
              <a:buFont typeface="+mj-lt"/>
              <a:buAutoNum type="alphaLcParenR"/>
            </a:pPr>
            <a:r>
              <a:rPr lang="is-IS" sz="2400" dirty="0">
                <a:solidFill>
                  <a:srgbClr val="505D62"/>
                </a:solidFill>
              </a:rPr>
              <a:t>Samvinna um framkvæmd </a:t>
            </a:r>
          </a:p>
          <a:p>
            <a:pPr lvl="1"/>
            <a:endParaRPr lang="is-IS" sz="2400" b="0" i="0" dirty="0">
              <a:solidFill>
                <a:srgbClr val="505D62"/>
              </a:solidFill>
              <a:effectLst/>
            </a:endParaRPr>
          </a:p>
          <a:p>
            <a:pPr marL="457200" indent="-457200">
              <a:buAutoNum type="arabicPeriod" startAt="3"/>
            </a:pP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Teams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fundir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eftir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þörfum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–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skipulagning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viðburða</a:t>
            </a:r>
            <a:endParaRPr lang="en-US" sz="2400" dirty="0">
              <a:solidFill>
                <a:srgbClr val="595959"/>
              </a:solidFill>
              <a:ea typeface="Lato"/>
              <a:cs typeface="Arial"/>
            </a:endParaRPr>
          </a:p>
          <a:p>
            <a:pPr lvl="1"/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	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Miðvikudagar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kl. 9</a:t>
            </a:r>
          </a:p>
          <a:p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     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Samskipti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í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netpóstum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eftir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þörfum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á milli funda</a:t>
            </a:r>
          </a:p>
        </p:txBody>
      </p:sp>
    </p:spTree>
    <p:extLst>
      <p:ext uri="{BB962C8B-B14F-4D97-AF65-F5344CB8AC3E}">
        <p14:creationId xmlns:p14="http://schemas.microsoft.com/office/powerpoint/2010/main" val="39926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759" y="1601233"/>
            <a:ext cx="6431281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s-IS" sz="4400" b="1" i="0" dirty="0">
                <a:solidFill>
                  <a:schemeClr val="bg1"/>
                </a:solidFill>
                <a:effectLst/>
                <a:latin typeface="Lato" panose="020B0604020202020204" pitchFamily="34" charset="0"/>
              </a:rPr>
              <a:t>Kosning til stjórnar</a:t>
            </a:r>
          </a:p>
          <a:p>
            <a:endParaRPr lang="is-IS" sz="4000" b="1" dirty="0">
              <a:solidFill>
                <a:schemeClr val="bg1"/>
              </a:solidFill>
              <a:latin typeface="Lato" panose="020B0604020202020204" pitchFamily="34" charset="0"/>
              <a:ea typeface="Lato"/>
              <a:cs typeface="Lato"/>
            </a:endParaRPr>
          </a:p>
          <a:p>
            <a:endParaRPr lang="is-IS" sz="4000" dirty="0">
              <a:solidFill>
                <a:schemeClr val="bg1"/>
              </a:solidFill>
              <a:cs typeface="Calibri"/>
            </a:endParaRPr>
          </a:p>
          <a:p>
            <a:endParaRPr lang="is-IS" sz="40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  <a:p>
            <a:endParaRPr lang="is-IS" sz="32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6015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2EE676-735A-0626-B405-9D4CA53C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Stjórnin 2023 - 2024</a:t>
            </a:r>
          </a:p>
        </p:txBody>
      </p:sp>
      <p:pic>
        <p:nvPicPr>
          <p:cNvPr id="4" name="Content Placeholder 3" descr="A close-up of a white background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28583" y="1825625"/>
            <a:ext cx="7734833" cy="43513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8753E1-4F39-CD35-F6E9-5501984EC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982" y="2486056"/>
            <a:ext cx="3016405" cy="7429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2DDD24-3C37-FAAF-6271-379EF5D49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79" y="2305757"/>
            <a:ext cx="3029106" cy="16955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2AA51A-7D09-4C28-B4DB-9E4CD567C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2381" y="1825625"/>
            <a:ext cx="3092609" cy="24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78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39932" y="504795"/>
            <a:ext cx="10279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800" dirty="0">
                <a:solidFill>
                  <a:schemeClr val="bg2">
                    <a:lumMod val="50000"/>
                  </a:schemeClr>
                </a:solidFill>
              </a:rPr>
              <a:t>Kosning stjórnar 2024-2025</a:t>
            </a:r>
          </a:p>
        </p:txBody>
      </p:sp>
      <p:sp>
        <p:nvSpPr>
          <p:cNvPr id="7" name="Rectangle 6"/>
          <p:cNvSpPr/>
          <p:nvPr/>
        </p:nvSpPr>
        <p:spPr>
          <a:xfrm>
            <a:off x="639930" y="1840587"/>
            <a:ext cx="4966251" cy="4234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en-US" sz="16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Framboð</a:t>
            </a:r>
            <a:r>
              <a:rPr lang="en-US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US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áframhaldandi</a:t>
            </a:r>
            <a:r>
              <a:rPr lang="en-US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stjórnarsetu</a:t>
            </a:r>
            <a:endParaRPr lang="en-US" sz="16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5BEA6B-AC94-4B72-8197-DF5915EB5005}"/>
              </a:ext>
            </a:extLst>
          </p:cNvPr>
          <p:cNvSpPr/>
          <p:nvPr/>
        </p:nvSpPr>
        <p:spPr>
          <a:xfrm>
            <a:off x="5855667" y="1830358"/>
            <a:ext cx="6189279" cy="15240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en-US" sz="16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Ný</a:t>
            </a:r>
            <a:r>
              <a:rPr lang="en-US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framboð</a:t>
            </a:r>
            <a:endParaRPr lang="en-US" sz="16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defTabSz="6095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Kolbrún Sif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Hjartardóttir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Sýn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defTabSz="6095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Dagný Tra Magnadóttir,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Ríkislögreglustjóri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defTabSz="60958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AEF8A0-F269-24D1-51DA-F0FC9748C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22" y="2679401"/>
            <a:ext cx="2551734" cy="1427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EDFB03-F307-2E51-F9C2-5FA7059F3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31" y="4276381"/>
            <a:ext cx="2830942" cy="699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99AA0E-A993-E4C3-1B34-69AC4592F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5180" y="2679401"/>
            <a:ext cx="2404553" cy="18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31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03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39932" y="504795"/>
            <a:ext cx="10279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800" dirty="0">
                <a:solidFill>
                  <a:schemeClr val="bg2">
                    <a:lumMod val="50000"/>
                  </a:schemeClr>
                </a:solidFill>
              </a:rPr>
              <a:t>Kosning formanns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4425" y="2334333"/>
            <a:ext cx="9992210" cy="1964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Einhver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býður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sig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fram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defTabSz="609585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Engin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ný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framboð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bárust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og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sitjandi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formaður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var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endurkjörinn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einróma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28846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759" y="1601233"/>
            <a:ext cx="6431281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s-IS" sz="4400" b="1" dirty="0">
                <a:solidFill>
                  <a:schemeClr val="bg1"/>
                </a:solidFill>
                <a:latin typeface="Lato" panose="020B0604020202020204" pitchFamily="34" charset="0"/>
                <a:ea typeface="Lato"/>
                <a:cs typeface="Lato"/>
              </a:rPr>
              <a:t>Næsta starfsár</a:t>
            </a:r>
          </a:p>
          <a:p>
            <a:endParaRPr lang="is-IS" sz="4000" dirty="0">
              <a:solidFill>
                <a:schemeClr val="bg1"/>
              </a:solidFill>
              <a:cs typeface="Calibri"/>
            </a:endParaRPr>
          </a:p>
          <a:p>
            <a:endParaRPr lang="is-IS" sz="40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  <a:p>
            <a:endParaRPr lang="is-IS" sz="32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18627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897924" y="504795"/>
            <a:ext cx="10350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800" dirty="0">
                <a:solidFill>
                  <a:schemeClr val="bg2">
                    <a:lumMod val="50000"/>
                  </a:schemeClr>
                </a:solidFill>
              </a:rPr>
              <a:t>Starfsárið </a:t>
            </a:r>
            <a:r>
              <a:rPr lang="is-IS" sz="4800" dirty="0" err="1">
                <a:solidFill>
                  <a:schemeClr val="bg2">
                    <a:lumMod val="50000"/>
                  </a:schemeClr>
                </a:solidFill>
              </a:rPr>
              <a:t>framundan</a:t>
            </a:r>
            <a:endParaRPr lang="is-IS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132" y="1335792"/>
            <a:ext cx="101611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s-IS" sz="1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Hádegisverðar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fundur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í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maí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ræða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næsta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starfsár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defTabSz="60958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15.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maí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kl 12:00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Faghópurinn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hefur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svo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starfsárið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formlega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hitting í Ágúst –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Hádegisverðarfundur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Gott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meðlimir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byrji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hugsa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hugmyndir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viðburðum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Pallborð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742950" lvl="1" indent="-285750" defTabSz="609585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Andleg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og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líkamleg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heilsa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starfsfólksins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þarf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sveigjanleika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og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svigrúm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hlúa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þessum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atriðum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defTabSz="609585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hverju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er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alltaf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brjálað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gera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Er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þetta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spurning 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væntingastjórnun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Gerum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þá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kröfu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séum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alltaf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klára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verkefnin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Fáum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þá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aðstoð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þarf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Regla nr 1: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tæmum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aldrei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borðið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okkar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defTabSz="609585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Þurfum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sjálf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setja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mörk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og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forgangsraða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00150" lvl="2" indent="-285750" defTabSz="609585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Höfum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þau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verkfæri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þurfum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1200150" lvl="2" indent="-285750" defTabSz="60958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art of not giving a fuck –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listin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vera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drull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usama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um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það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skiptir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minnstu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máli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defTabSz="609585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Ákveðið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kæruleysi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forvörn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fyrir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kulnun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defTabSz="609585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Hver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er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staðan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hjá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þeim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eru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virkir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í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Heilsueflandi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vinnustað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Hvað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gengur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vel.</a:t>
            </a:r>
          </a:p>
          <a:p>
            <a:pPr marL="1657350" lvl="3" indent="-285750" defTabSz="609585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Kíkja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aftur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á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stöðuna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hvernig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gengur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visa í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fyrri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kynningar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657350" lvl="3" indent="-285750" defTabSz="609585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Skoða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hvert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vinnustaðirnir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eru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komnir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657350" lvl="3" indent="-285750" defTabSz="60958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Eitt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opinbert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fyrirtæki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eitt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einka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eða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stórt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lítið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3" defTabSz="609585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00150" lvl="2" indent="-285750" defTabSz="609585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00150" lvl="2" indent="-285750" defTabSz="609585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444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759" y="1601233"/>
            <a:ext cx="6431281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s-IS" sz="4400" b="1" dirty="0">
                <a:solidFill>
                  <a:schemeClr val="bg1"/>
                </a:solidFill>
              </a:rPr>
              <a:t>Önnur mál</a:t>
            </a:r>
          </a:p>
          <a:p>
            <a:r>
              <a:rPr lang="is-IS" sz="4400" b="1" i="0" dirty="0">
                <a:solidFill>
                  <a:schemeClr val="bg1"/>
                </a:solidFill>
                <a:effectLst/>
              </a:rPr>
              <a:t>Engin önnur mál voru rædd.</a:t>
            </a:r>
          </a:p>
          <a:p>
            <a:endParaRPr lang="is-IS" sz="4000" b="1" dirty="0">
              <a:solidFill>
                <a:schemeClr val="bg1"/>
              </a:solidFill>
              <a:latin typeface="Lato" panose="020B0604020202020204" pitchFamily="34" charset="0"/>
              <a:ea typeface="Lato"/>
              <a:cs typeface="Lato"/>
            </a:endParaRPr>
          </a:p>
          <a:p>
            <a:endParaRPr lang="is-IS" sz="4000" dirty="0">
              <a:solidFill>
                <a:schemeClr val="bg1"/>
              </a:solidFill>
              <a:cs typeface="Calibri"/>
            </a:endParaRPr>
          </a:p>
          <a:p>
            <a:endParaRPr lang="is-IS" sz="40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  <a:p>
            <a:endParaRPr lang="is-IS" sz="32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836872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2920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96299" y="504795"/>
            <a:ext cx="11151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Dagskrá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525" y="1523847"/>
            <a:ext cx="11834949" cy="36009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is-IS" sz="2000" dirty="0">
              <a:solidFill>
                <a:srgbClr val="505D62"/>
              </a:solidFill>
              <a:latin typeface="Lato"/>
              <a:ea typeface="Lato"/>
              <a:cs typeface="Lato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s-IS" sz="2400" b="1" i="0" dirty="0">
                <a:solidFill>
                  <a:srgbClr val="505D62"/>
                </a:solidFill>
                <a:effectLst/>
              </a:rPr>
              <a:t>Uppgjör á starfsárinu</a:t>
            </a:r>
            <a:r>
              <a:rPr lang="is-IS" sz="2400" b="0" i="0" dirty="0">
                <a:solidFill>
                  <a:srgbClr val="505D62"/>
                </a:solidFill>
                <a:effectLst/>
              </a:rPr>
              <a:t> </a:t>
            </a:r>
          </a:p>
          <a:p>
            <a:pPr marL="457200" indent="-457200" algn="l">
              <a:buFont typeface="+mj-lt"/>
              <a:buAutoNum type="arabicPeriod"/>
            </a:pPr>
            <a:endParaRPr lang="is-IS" sz="2400" b="0" i="0" dirty="0">
              <a:solidFill>
                <a:srgbClr val="505D62"/>
              </a:solidFill>
              <a:effectLst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s-IS" sz="2400" b="1" i="0" dirty="0">
                <a:solidFill>
                  <a:srgbClr val="505D62"/>
                </a:solidFill>
                <a:effectLst/>
              </a:rPr>
              <a:t>Kosning til stjórnar</a:t>
            </a:r>
            <a:endParaRPr lang="is-IS" sz="2400" b="1" dirty="0">
              <a:solidFill>
                <a:srgbClr val="505D62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is-IS" sz="2400" b="1" i="0" dirty="0">
              <a:solidFill>
                <a:srgbClr val="505D62"/>
              </a:solidFill>
              <a:effectLst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s-IS" sz="2400" b="1" dirty="0">
                <a:solidFill>
                  <a:srgbClr val="505D62"/>
                </a:solidFill>
              </a:rPr>
              <a:t>Næsta starfsár</a:t>
            </a:r>
          </a:p>
          <a:p>
            <a:pPr marL="457200" indent="-457200" algn="l">
              <a:buFont typeface="+mj-lt"/>
              <a:buAutoNum type="arabicPeriod"/>
            </a:pPr>
            <a:endParaRPr lang="is-IS" sz="2400" b="1" i="0" dirty="0">
              <a:solidFill>
                <a:srgbClr val="505D62"/>
              </a:solidFill>
              <a:effectLst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s-IS" sz="2400" b="1" i="0" dirty="0">
                <a:solidFill>
                  <a:srgbClr val="505D62"/>
                </a:solidFill>
                <a:effectLst/>
              </a:rPr>
              <a:t>Önnur mál</a:t>
            </a:r>
            <a:endParaRPr lang="is-IS" sz="2400" b="0" i="0" dirty="0">
              <a:solidFill>
                <a:srgbClr val="505D62"/>
              </a:solidFill>
              <a:effectLst/>
            </a:endParaRPr>
          </a:p>
          <a:p>
            <a:endParaRPr lang="is-IS" sz="2000" b="1" dirty="0">
              <a:solidFill>
                <a:srgbClr val="505D62"/>
              </a:solidFill>
              <a:latin typeface="Lato"/>
              <a:ea typeface="Lato"/>
              <a:cs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  <a:latin typeface="Arial"/>
              <a:ea typeface="La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223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759" y="1601233"/>
            <a:ext cx="6431281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s-IS" sz="4400" b="1" i="0" dirty="0">
                <a:solidFill>
                  <a:schemeClr val="bg1"/>
                </a:solidFill>
                <a:effectLst/>
              </a:rPr>
              <a:t>Uppgjör </a:t>
            </a:r>
            <a:r>
              <a:rPr lang="is-IS" sz="4400" b="1" i="0" dirty="0" err="1">
                <a:solidFill>
                  <a:schemeClr val="bg1"/>
                </a:solidFill>
                <a:effectLst/>
              </a:rPr>
              <a:t>starfsárins</a:t>
            </a:r>
            <a:endParaRPr lang="is-IS" sz="4400" b="1" i="0" dirty="0">
              <a:solidFill>
                <a:schemeClr val="bg1"/>
              </a:solidFill>
              <a:effectLst/>
            </a:endParaRPr>
          </a:p>
          <a:p>
            <a:endParaRPr lang="is-IS" sz="4000" b="1" dirty="0">
              <a:solidFill>
                <a:schemeClr val="bg1"/>
              </a:solidFill>
              <a:latin typeface="Lato" panose="020B0604020202020204" pitchFamily="34" charset="0"/>
              <a:ea typeface="Lato"/>
              <a:cs typeface="Lato"/>
            </a:endParaRPr>
          </a:p>
          <a:p>
            <a:endParaRPr lang="is-IS" sz="4000" dirty="0">
              <a:solidFill>
                <a:schemeClr val="bg1"/>
              </a:solidFill>
              <a:cs typeface="Calibri"/>
            </a:endParaRPr>
          </a:p>
          <a:p>
            <a:endParaRPr lang="is-IS" sz="40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  <a:p>
            <a:endParaRPr lang="is-IS" sz="32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70265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5361" y="504795"/>
            <a:ext cx="110319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s-IS" sz="3600" dirty="0">
                <a:solidFill>
                  <a:schemeClr val="bg2">
                    <a:lumMod val="50000"/>
                  </a:schemeClr>
                </a:solidFill>
              </a:rPr>
              <a:t>Faghópur um heilsueflandi vinnuumhverfi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643" y="1690688"/>
            <a:ext cx="108494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is-I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Markmið hópsins er að vera vettvangur fræðslu, umræðna og tengslanets um heilbrigt vinnuumhverfi, heilsueflandi stjórnun og lýðheilsu, með áherslu á alla þætti á vinnustað sem hafa áhrif á andlega og líkamlega líðan starfsfólks. </a:t>
            </a: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is-I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Metnaður er lagður í að bjóða upp á fyrirlestra sem gefa stjórnendum,  leiðtogum og starfsfólki innsýn í hvað eina sem getur stuðlað að heilsueflingu á vinnustöðum. </a:t>
            </a:r>
          </a:p>
        </p:txBody>
      </p:sp>
    </p:spTree>
    <p:extLst>
      <p:ext uri="{BB962C8B-B14F-4D97-AF65-F5344CB8AC3E}">
        <p14:creationId xmlns:p14="http://schemas.microsoft.com/office/powerpoint/2010/main" val="184844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20474" y="360580"/>
            <a:ext cx="1115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dirty="0">
                <a:solidFill>
                  <a:schemeClr val="bg2">
                    <a:lumMod val="50000"/>
                  </a:schemeClr>
                </a:solidFill>
              </a:rPr>
              <a:t>Haldnir voru 7 viðburðir á starfsárinu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171" y="1462335"/>
            <a:ext cx="11834949" cy="46022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21.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september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: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Hvaða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áhrif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hefur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vinnuumhverfið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á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vellíðan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í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vinnu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175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skráðir</a:t>
            </a:r>
            <a:endParaRPr lang="en-US" sz="2400" dirty="0">
              <a:solidFill>
                <a:srgbClr val="595959"/>
              </a:solidFill>
              <a:ea typeface="Lato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NPS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skor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: 45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19.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október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: </a:t>
            </a:r>
            <a:r>
              <a:rPr lang="pt-BR" sz="2400" dirty="0">
                <a:solidFill>
                  <a:srgbClr val="595959"/>
                </a:solidFill>
                <a:ea typeface="Lato"/>
                <a:cs typeface="Arial"/>
              </a:rPr>
              <a:t>Hver hugsar um fólkið sem hugsar um fólkið á vinnustöðunum?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595959"/>
                </a:solidFill>
                <a:ea typeface="Lato"/>
                <a:cs typeface="Arial"/>
              </a:rPr>
              <a:t>90 skráðir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595959"/>
                </a:solidFill>
                <a:ea typeface="Lato"/>
                <a:cs typeface="Arial"/>
              </a:rPr>
              <a:t>NPS skor: 67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23. nóvember: Hrósið - skiptir það öllu máli?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145 skráðir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NPS </a:t>
            </a:r>
            <a:r>
              <a:rPr kumimoji="0" lang="is-I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skor</a:t>
            </a:r>
            <a:r>
              <a:rPr kumimoji="0" lang="is-I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65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595959"/>
              </a:solidFill>
              <a:ea typeface="Lato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  <a:latin typeface="Arial"/>
              <a:ea typeface="Lato"/>
              <a:cs typeface="Arial"/>
            </a:endParaRPr>
          </a:p>
          <a:p>
            <a:endParaRPr lang="en-US" sz="2000" dirty="0">
              <a:solidFill>
                <a:srgbClr val="595959"/>
              </a:solidFill>
              <a:latin typeface="Arial"/>
              <a:ea typeface="La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41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0B5F-B29C-3EFA-9F88-C13FB7E1E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Viðburðir frh.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9C38A-D008-E3FD-4D24-EAE56D50F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34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is-IS" dirty="0"/>
              <a:t>8. febrúar: Hentar vinnurýmið öllum jafnvel?</a:t>
            </a:r>
          </a:p>
          <a:p>
            <a:pPr lvl="1"/>
            <a:r>
              <a:rPr lang="is-IS" dirty="0"/>
              <a:t>60 skráðir</a:t>
            </a:r>
          </a:p>
          <a:p>
            <a:pPr lvl="1"/>
            <a:r>
              <a:rPr lang="is-IS" dirty="0"/>
              <a:t>NPS </a:t>
            </a:r>
            <a:r>
              <a:rPr lang="is-IS" dirty="0" err="1"/>
              <a:t>skor</a:t>
            </a:r>
            <a:r>
              <a:rPr lang="is-IS" dirty="0"/>
              <a:t>: 75</a:t>
            </a:r>
          </a:p>
          <a:p>
            <a:r>
              <a:rPr lang="is-IS" dirty="0"/>
              <a:t>7. mars: Siðferðisleg streita (</a:t>
            </a:r>
            <a:r>
              <a:rPr lang="is-IS" dirty="0" err="1"/>
              <a:t>moral</a:t>
            </a:r>
            <a:r>
              <a:rPr lang="is-IS" dirty="0"/>
              <a:t> stress) á vinnustað</a:t>
            </a:r>
          </a:p>
          <a:p>
            <a:pPr lvl="1"/>
            <a:r>
              <a:rPr lang="is-IS" dirty="0"/>
              <a:t>69 skráðir</a:t>
            </a:r>
          </a:p>
          <a:p>
            <a:pPr lvl="1"/>
            <a:r>
              <a:rPr lang="is-IS" dirty="0"/>
              <a:t>NPS </a:t>
            </a:r>
            <a:r>
              <a:rPr lang="is-IS" dirty="0" err="1"/>
              <a:t>skor</a:t>
            </a:r>
            <a:r>
              <a:rPr lang="is-IS" dirty="0"/>
              <a:t>: 56</a:t>
            </a:r>
          </a:p>
          <a:p>
            <a:r>
              <a:rPr lang="is-IS" dirty="0"/>
              <a:t>18. apríl: Kynning á ISO staðli um sálfélagslega áhættuþætti</a:t>
            </a:r>
          </a:p>
          <a:p>
            <a:pPr lvl="1"/>
            <a:r>
              <a:rPr lang="is-IS" dirty="0"/>
              <a:t>14 skráðir</a:t>
            </a:r>
          </a:p>
          <a:p>
            <a:pPr lvl="1"/>
            <a:r>
              <a:rPr lang="is-IS" dirty="0"/>
              <a:t>NPS </a:t>
            </a:r>
            <a:r>
              <a:rPr lang="is-IS" dirty="0" err="1"/>
              <a:t>skor</a:t>
            </a:r>
            <a:r>
              <a:rPr lang="is-IS" dirty="0"/>
              <a:t>: Viðburður er á morgun</a:t>
            </a:r>
          </a:p>
          <a:p>
            <a:r>
              <a:rPr lang="is-IS" dirty="0"/>
              <a:t>9. maí: Heilsuefling á vinnustað – Reykjavíkurborg</a:t>
            </a:r>
          </a:p>
          <a:p>
            <a:pPr lvl="1"/>
            <a:r>
              <a:rPr lang="is-IS" dirty="0"/>
              <a:t>13 skráðir</a:t>
            </a:r>
          </a:p>
          <a:p>
            <a:pPr lvl="1"/>
            <a:r>
              <a:rPr lang="is-IS" dirty="0"/>
              <a:t>NPS </a:t>
            </a:r>
            <a:r>
              <a:rPr lang="is-IS" dirty="0" err="1"/>
              <a:t>skor</a:t>
            </a:r>
            <a:r>
              <a:rPr lang="is-IS" dirty="0"/>
              <a:t>: Viðburður ókominn</a:t>
            </a:r>
          </a:p>
          <a:p>
            <a:endParaRPr lang="is-IS" dirty="0"/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6179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0BF66C1F-5169-437B-98C4-94C88333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26.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september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: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Deigla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-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Samnýting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og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verkefnamiðað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vinnuumhverfi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opinberra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aðila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 (</a:t>
            </a:r>
            <a:r>
              <a:rPr lang="en-US" sz="2400" dirty="0" err="1">
                <a:solidFill>
                  <a:srgbClr val="595959"/>
                </a:solidFill>
                <a:ea typeface="Lato"/>
                <a:cs typeface="Arial"/>
              </a:rPr>
              <a:t>Aðstöðustjórnun</a:t>
            </a:r>
            <a:r>
              <a:rPr lang="en-US" sz="2400" dirty="0">
                <a:solidFill>
                  <a:srgbClr val="595959"/>
                </a:solidFill>
                <a:ea typeface="Lato"/>
                <a:cs typeface="Arial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ea typeface="Lato"/>
                <a:cs typeface="Arial"/>
              </a:rPr>
              <a:t>27 </a:t>
            </a:r>
            <a:r>
              <a:rPr lang="en-US" dirty="0" err="1">
                <a:solidFill>
                  <a:srgbClr val="595959"/>
                </a:solidFill>
                <a:ea typeface="Lato"/>
                <a:cs typeface="Arial"/>
              </a:rPr>
              <a:t>skráðir</a:t>
            </a:r>
            <a:endParaRPr lang="en-US" dirty="0">
              <a:solidFill>
                <a:srgbClr val="595959"/>
              </a:solidFill>
              <a:ea typeface="Lato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ea typeface="Lato"/>
                <a:cs typeface="Arial"/>
              </a:rPr>
              <a:t>NPS </a:t>
            </a:r>
            <a:r>
              <a:rPr lang="en-US" dirty="0" err="1">
                <a:solidFill>
                  <a:srgbClr val="595959"/>
                </a:solidFill>
                <a:ea typeface="Lato"/>
                <a:cs typeface="Arial"/>
              </a:rPr>
              <a:t>skor</a:t>
            </a:r>
            <a:r>
              <a:rPr lang="en-US" dirty="0">
                <a:solidFill>
                  <a:srgbClr val="595959"/>
                </a:solidFill>
                <a:ea typeface="Lato"/>
                <a:cs typeface="Arial"/>
              </a:rPr>
              <a:t>: 33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595959"/>
                </a:solidFill>
                <a:ea typeface="Lato"/>
                <a:cs typeface="Arial"/>
              </a:rPr>
              <a:t>7. nóvember: Tækifæri í lýsingu skrifstofurýma. (Aðstöðustjórnun)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5959"/>
                </a:solidFill>
                <a:ea typeface="Lato"/>
                <a:cs typeface="Arial"/>
              </a:rPr>
              <a:t>24 skráðir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95959"/>
                </a:solidFill>
                <a:ea typeface="Lato"/>
                <a:cs typeface="Arial"/>
              </a:rPr>
              <a:t>NPS skor: 29</a:t>
            </a:r>
          </a:p>
          <a:p>
            <a:r>
              <a:rPr lang="is-IS" sz="2400" dirty="0"/>
              <a:t>28. nóvember: Hvað ef vinnan væri góð fyrir geðheilsuna? (Mannauðsstjórnun)</a:t>
            </a:r>
          </a:p>
          <a:p>
            <a:pPr lvl="1"/>
            <a:r>
              <a:rPr lang="is-IS" dirty="0"/>
              <a:t>89 skráðir</a:t>
            </a:r>
          </a:p>
          <a:p>
            <a:pPr lvl="1"/>
            <a:r>
              <a:rPr lang="is-IS" dirty="0"/>
              <a:t>NPS </a:t>
            </a:r>
            <a:r>
              <a:rPr lang="is-IS" dirty="0" err="1"/>
              <a:t>skor</a:t>
            </a:r>
            <a:r>
              <a:rPr lang="is-IS" dirty="0"/>
              <a:t>: 53</a:t>
            </a:r>
          </a:p>
          <a:p>
            <a:pPr marL="342900" indent="-342900"/>
            <a:endParaRPr lang="pt-BR" dirty="0">
              <a:solidFill>
                <a:srgbClr val="595959"/>
              </a:solidFill>
              <a:ea typeface="Lato"/>
              <a:cs typeface="Arial"/>
            </a:endParaRPr>
          </a:p>
          <a:p>
            <a:pPr marL="342900" indent="-342900"/>
            <a:endParaRPr lang="en-US" dirty="0">
              <a:solidFill>
                <a:srgbClr val="595959"/>
              </a:solidFill>
              <a:ea typeface="Lato"/>
              <a:cs typeface="Arial"/>
            </a:endParaRPr>
          </a:p>
          <a:p>
            <a:endParaRPr lang="is-IS" sz="2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288F9A7-70BB-4C82-AB8A-C6ABC7F6169A}"/>
              </a:ext>
            </a:extLst>
          </p:cNvPr>
          <p:cNvSpPr txBox="1"/>
          <p:nvPr/>
        </p:nvSpPr>
        <p:spPr>
          <a:xfrm>
            <a:off x="596298" y="504795"/>
            <a:ext cx="1159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dirty="0">
                <a:solidFill>
                  <a:schemeClr val="bg2">
                    <a:lumMod val="50000"/>
                  </a:schemeClr>
                </a:solidFill>
              </a:rPr>
              <a:t>Þátttaka í þremur viðburðum annarra faghópa</a:t>
            </a:r>
          </a:p>
        </p:txBody>
      </p:sp>
    </p:spTree>
    <p:extLst>
      <p:ext uri="{BB962C8B-B14F-4D97-AF65-F5344CB8AC3E}">
        <p14:creationId xmlns:p14="http://schemas.microsoft.com/office/powerpoint/2010/main" val="116422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E62EACC-B570-FD05-3F37-21D32F916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501292"/>
              </p:ext>
            </p:extLst>
          </p:nvPr>
        </p:nvGraphicFramePr>
        <p:xfrm>
          <a:off x="894080" y="414866"/>
          <a:ext cx="1121664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618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B4C44C55-0E9D-4CFC-A404-803FFF7B7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  <a:p>
            <a:pPr marL="0" indent="0">
              <a:buNone/>
            </a:pPr>
            <a:r>
              <a:rPr lang="is-IS" dirty="0"/>
              <a:t>Meðaleinkunnir </a:t>
            </a:r>
          </a:p>
          <a:p>
            <a:pPr lvl="1"/>
            <a:r>
              <a:rPr lang="is-IS" sz="2800" dirty="0"/>
              <a:t>Faghópsins 	61,6 (meðaltal 5 viðburða)</a:t>
            </a:r>
          </a:p>
          <a:p>
            <a:pPr lvl="1"/>
            <a:r>
              <a:rPr lang="is-IS" sz="2800" dirty="0"/>
              <a:t>Stjórnvísi 	42 (meðaltal mars og apríl)</a:t>
            </a:r>
          </a:p>
          <a:p>
            <a:endParaRPr lang="is-IS" dirty="0"/>
          </a:p>
          <a:p>
            <a:pPr marL="457200" lvl="1" indent="0">
              <a:buNone/>
            </a:pPr>
            <a:endParaRPr lang="is-IS" dirty="0"/>
          </a:p>
        </p:txBody>
      </p:sp>
      <p:sp>
        <p:nvSpPr>
          <p:cNvPr id="4" name="Titill 1">
            <a:extLst>
              <a:ext uri="{FF2B5EF4-FFF2-40B4-BE49-F238E27FC236}">
                <a16:creationId xmlns:a16="http://schemas.microsoft.com/office/drawing/2014/main" id="{5640BBD3-1755-401B-B39E-12440C0CD89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Í samanburði gekk nokkuð vel</a:t>
            </a:r>
          </a:p>
        </p:txBody>
      </p:sp>
    </p:spTree>
    <p:extLst>
      <p:ext uri="{BB962C8B-B14F-4D97-AF65-F5344CB8AC3E}">
        <p14:creationId xmlns:p14="http://schemas.microsoft.com/office/powerpoint/2010/main" val="478361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936E12909543B4A3084A51FD8902" ma:contentTypeVersion="8" ma:contentTypeDescription="Create a new document." ma:contentTypeScope="" ma:versionID="39c72c22171bad5d3906219f58e8f0ef">
  <xsd:schema xmlns:xsd="http://www.w3.org/2001/XMLSchema" xmlns:xs="http://www.w3.org/2001/XMLSchema" xmlns:p="http://schemas.microsoft.com/office/2006/metadata/properties" xmlns:ns2="b32d83b9-4a6b-4a5c-b33d-e604014015ff" targetNamespace="http://schemas.microsoft.com/office/2006/metadata/properties" ma:root="true" ma:fieldsID="d2fed3830fdc85666a8b7ae6ee9af8a8" ns2:_="">
    <xsd:import namespace="b32d83b9-4a6b-4a5c-b33d-e604014015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d83b9-4a6b-4a5c-b33d-e604014015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C53559-CB26-4604-AA97-D3B0DB1467B2}">
  <ds:schemaRefs>
    <ds:schemaRef ds:uri="b32d83b9-4a6b-4a5c-b33d-e604014015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D7A4EF4-966C-4418-BEE7-3BF8497959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D1BD3D-CAC7-4332-B095-FFD983C9CA01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b32d83b9-4a6b-4a5c-b33d-e604014015f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10119</TotalTime>
  <Words>643</Words>
  <Application>Microsoft Office PowerPoint</Application>
  <PresentationFormat>Widescreen</PresentationFormat>
  <Paragraphs>126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Viðburðir frh.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Stjórnin 2023 - 2024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Rakel Guðnadóttir</dc:creator>
  <cp:lastModifiedBy>Ingibjörg Loftsdóttir</cp:lastModifiedBy>
  <cp:revision>72</cp:revision>
  <dcterms:created xsi:type="dcterms:W3CDTF">2020-11-10T14:09:15Z</dcterms:created>
  <dcterms:modified xsi:type="dcterms:W3CDTF">2024-04-17T18:27:05Z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0x0101007979936E12909543B4A3084A51FD8902</vt:lpwstr>
  </property>
</Properties>
</file>